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4"/>
  </p:sldMasterIdLst>
  <p:sldIdLst>
    <p:sldId id="256" r:id="rId5"/>
    <p:sldId id="257" r:id="rId6"/>
  </p:sldIdLst>
  <p:sldSz cx="7559675" cy="1069181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7777"/>
    <a:srgbClr val="8D8A7F"/>
    <a:srgbClr val="996600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6" d="100"/>
          <a:sy n="46" d="100"/>
        </p:scale>
        <p:origin x="24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CB - APL - Isabel Nascimento Lopes" userId="9f7f3aef-f6a0-42a7-95c7-ad09a3e55360" providerId="ADAL" clId="{A227CB3E-0DE4-4ED2-80B4-76328B29DF58}"/>
    <pc:docChg chg="modSld">
      <pc:chgData name="UCB - APL - Isabel Nascimento Lopes" userId="9f7f3aef-f6a0-42a7-95c7-ad09a3e55360" providerId="ADAL" clId="{A227CB3E-0DE4-4ED2-80B4-76328B29DF58}" dt="2026-06-02T18:38:51.898" v="16" actId="13926"/>
      <pc:docMkLst>
        <pc:docMk/>
      </pc:docMkLst>
      <pc:sldChg chg="modSp mod">
        <pc:chgData name="UCB - APL - Isabel Nascimento Lopes" userId="9f7f3aef-f6a0-42a7-95c7-ad09a3e55360" providerId="ADAL" clId="{A227CB3E-0DE4-4ED2-80B4-76328B29DF58}" dt="2026-06-02T18:38:51.898" v="16" actId="13926"/>
        <pc:sldMkLst>
          <pc:docMk/>
          <pc:sldMk cId="3644058091" sldId="256"/>
        </pc:sldMkLst>
        <pc:spChg chg="mod">
          <ac:chgData name="UCB - APL - Isabel Nascimento Lopes" userId="9f7f3aef-f6a0-42a7-95c7-ad09a3e55360" providerId="ADAL" clId="{A227CB3E-0DE4-4ED2-80B4-76328B29DF58}" dt="2026-06-02T18:38:51.898" v="16" actId="13926"/>
          <ac:spMkLst>
            <pc:docMk/>
            <pc:sldMk cId="3644058091" sldId="256"/>
            <ac:spMk id="3" creationId="{282E59CA-5DFF-4AB0-AFA0-DF1F3682035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923961" y="4154024"/>
            <a:ext cx="4677771" cy="24057"/>
          </a:xfrm>
          <a:custGeom>
            <a:avLst/>
            <a:gdLst>
              <a:gd name="csX0" fmla="*/ 0 w 4677771"/>
              <a:gd name="csY0" fmla="*/ 0 h 24057"/>
              <a:gd name="csX1" fmla="*/ 621475 w 4677771"/>
              <a:gd name="csY1" fmla="*/ 0 h 24057"/>
              <a:gd name="csX2" fmla="*/ 1149395 w 4677771"/>
              <a:gd name="csY2" fmla="*/ 0 h 24057"/>
              <a:gd name="csX3" fmla="*/ 1724093 w 4677771"/>
              <a:gd name="csY3" fmla="*/ 0 h 24057"/>
              <a:gd name="csX4" fmla="*/ 2439123 w 4677771"/>
              <a:gd name="csY4" fmla="*/ 0 h 24057"/>
              <a:gd name="csX5" fmla="*/ 3060599 w 4677771"/>
              <a:gd name="csY5" fmla="*/ 0 h 24057"/>
              <a:gd name="csX6" fmla="*/ 3635296 w 4677771"/>
              <a:gd name="csY6" fmla="*/ 0 h 24057"/>
              <a:gd name="csX7" fmla="*/ 4677771 w 4677771"/>
              <a:gd name="csY7" fmla="*/ 0 h 24057"/>
              <a:gd name="csX8" fmla="*/ 4677771 w 4677771"/>
              <a:gd name="csY8" fmla="*/ 24057 h 24057"/>
              <a:gd name="csX9" fmla="*/ 4009518 w 4677771"/>
              <a:gd name="csY9" fmla="*/ 24057 h 24057"/>
              <a:gd name="csX10" fmla="*/ 3434820 w 4677771"/>
              <a:gd name="csY10" fmla="*/ 24057 h 24057"/>
              <a:gd name="csX11" fmla="*/ 2673012 w 4677771"/>
              <a:gd name="csY11" fmla="*/ 24057 h 24057"/>
              <a:gd name="csX12" fmla="*/ 2051537 w 4677771"/>
              <a:gd name="csY12" fmla="*/ 24057 h 24057"/>
              <a:gd name="csX13" fmla="*/ 1523617 w 4677771"/>
              <a:gd name="csY13" fmla="*/ 24057 h 24057"/>
              <a:gd name="csX14" fmla="*/ 808586 w 4677771"/>
              <a:gd name="csY14" fmla="*/ 24057 h 24057"/>
              <a:gd name="csX15" fmla="*/ 0 w 4677771"/>
              <a:gd name="csY15" fmla="*/ 24057 h 24057"/>
              <a:gd name="csX16" fmla="*/ 0 w 4677771"/>
              <a:gd name="csY16" fmla="*/ 0 h 240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677771" h="24057" fill="none" extrusionOk="0">
                <a:moveTo>
                  <a:pt x="0" y="0"/>
                </a:moveTo>
                <a:cubicBezTo>
                  <a:pt x="205595" y="-20942"/>
                  <a:pt x="399615" y="-19885"/>
                  <a:pt x="621475" y="0"/>
                </a:cubicBezTo>
                <a:cubicBezTo>
                  <a:pt x="843335" y="19885"/>
                  <a:pt x="946705" y="-24723"/>
                  <a:pt x="1149395" y="0"/>
                </a:cubicBezTo>
                <a:cubicBezTo>
                  <a:pt x="1352085" y="24723"/>
                  <a:pt x="1548650" y="26492"/>
                  <a:pt x="1724093" y="0"/>
                </a:cubicBezTo>
                <a:cubicBezTo>
                  <a:pt x="1899536" y="-26492"/>
                  <a:pt x="2198816" y="-3212"/>
                  <a:pt x="2439123" y="0"/>
                </a:cubicBezTo>
                <a:cubicBezTo>
                  <a:pt x="2679430" y="3212"/>
                  <a:pt x="2863561" y="-31018"/>
                  <a:pt x="3060599" y="0"/>
                </a:cubicBezTo>
                <a:cubicBezTo>
                  <a:pt x="3257637" y="31018"/>
                  <a:pt x="3453260" y="13733"/>
                  <a:pt x="3635296" y="0"/>
                </a:cubicBezTo>
                <a:cubicBezTo>
                  <a:pt x="3817332" y="-13733"/>
                  <a:pt x="4173456" y="43890"/>
                  <a:pt x="4677771" y="0"/>
                </a:cubicBezTo>
                <a:cubicBezTo>
                  <a:pt x="4677255" y="10949"/>
                  <a:pt x="4678753" y="16747"/>
                  <a:pt x="4677771" y="24057"/>
                </a:cubicBezTo>
                <a:cubicBezTo>
                  <a:pt x="4534943" y="48724"/>
                  <a:pt x="4248124" y="51976"/>
                  <a:pt x="4009518" y="24057"/>
                </a:cubicBezTo>
                <a:cubicBezTo>
                  <a:pt x="3770912" y="-3862"/>
                  <a:pt x="3551802" y="16554"/>
                  <a:pt x="3434820" y="24057"/>
                </a:cubicBezTo>
                <a:cubicBezTo>
                  <a:pt x="3317838" y="31560"/>
                  <a:pt x="2885952" y="37557"/>
                  <a:pt x="2673012" y="24057"/>
                </a:cubicBezTo>
                <a:cubicBezTo>
                  <a:pt x="2460072" y="10557"/>
                  <a:pt x="2214271" y="40518"/>
                  <a:pt x="2051537" y="24057"/>
                </a:cubicBezTo>
                <a:cubicBezTo>
                  <a:pt x="1888804" y="7596"/>
                  <a:pt x="1648670" y="18664"/>
                  <a:pt x="1523617" y="24057"/>
                </a:cubicBezTo>
                <a:cubicBezTo>
                  <a:pt x="1398564" y="29450"/>
                  <a:pt x="966330" y="-6026"/>
                  <a:pt x="808586" y="24057"/>
                </a:cubicBezTo>
                <a:cubicBezTo>
                  <a:pt x="650842" y="54140"/>
                  <a:pt x="211172" y="3314"/>
                  <a:pt x="0" y="24057"/>
                </a:cubicBezTo>
                <a:cubicBezTo>
                  <a:pt x="-431" y="14996"/>
                  <a:pt x="-308" y="5339"/>
                  <a:pt x="0" y="0"/>
                </a:cubicBezTo>
                <a:close/>
              </a:path>
              <a:path w="4677771" h="24057" stroke="0" extrusionOk="0">
                <a:moveTo>
                  <a:pt x="0" y="0"/>
                </a:moveTo>
                <a:cubicBezTo>
                  <a:pt x="193038" y="-23797"/>
                  <a:pt x="327170" y="31061"/>
                  <a:pt x="621475" y="0"/>
                </a:cubicBezTo>
                <a:cubicBezTo>
                  <a:pt x="915781" y="-31061"/>
                  <a:pt x="949808" y="-2571"/>
                  <a:pt x="1149395" y="0"/>
                </a:cubicBezTo>
                <a:cubicBezTo>
                  <a:pt x="1348982" y="2571"/>
                  <a:pt x="1688541" y="-3297"/>
                  <a:pt x="1911204" y="0"/>
                </a:cubicBezTo>
                <a:cubicBezTo>
                  <a:pt x="2133867" y="3297"/>
                  <a:pt x="2289993" y="-30631"/>
                  <a:pt x="2532679" y="0"/>
                </a:cubicBezTo>
                <a:cubicBezTo>
                  <a:pt x="2775366" y="30631"/>
                  <a:pt x="2883444" y="30077"/>
                  <a:pt x="3154154" y="0"/>
                </a:cubicBezTo>
                <a:cubicBezTo>
                  <a:pt x="3424865" y="-30077"/>
                  <a:pt x="3691108" y="37475"/>
                  <a:pt x="3915963" y="0"/>
                </a:cubicBezTo>
                <a:cubicBezTo>
                  <a:pt x="4140818" y="-37475"/>
                  <a:pt x="4476968" y="-2275"/>
                  <a:pt x="4677771" y="0"/>
                </a:cubicBezTo>
                <a:cubicBezTo>
                  <a:pt x="4677064" y="5745"/>
                  <a:pt x="4678445" y="14479"/>
                  <a:pt x="4677771" y="24057"/>
                </a:cubicBezTo>
                <a:cubicBezTo>
                  <a:pt x="4518000" y="44759"/>
                  <a:pt x="4372319" y="43678"/>
                  <a:pt x="4103073" y="24057"/>
                </a:cubicBezTo>
                <a:cubicBezTo>
                  <a:pt x="3833827" y="4436"/>
                  <a:pt x="3714758" y="30741"/>
                  <a:pt x="3434820" y="24057"/>
                </a:cubicBezTo>
                <a:cubicBezTo>
                  <a:pt x="3154882" y="17373"/>
                  <a:pt x="2960305" y="-2603"/>
                  <a:pt x="2766567" y="24057"/>
                </a:cubicBezTo>
                <a:cubicBezTo>
                  <a:pt x="2572829" y="50717"/>
                  <a:pt x="2400608" y="44855"/>
                  <a:pt x="2145092" y="24057"/>
                </a:cubicBezTo>
                <a:cubicBezTo>
                  <a:pt x="1889576" y="3259"/>
                  <a:pt x="1584446" y="50099"/>
                  <a:pt x="1383284" y="24057"/>
                </a:cubicBezTo>
                <a:cubicBezTo>
                  <a:pt x="1182122" y="-1985"/>
                  <a:pt x="780251" y="14675"/>
                  <a:pt x="621475" y="24057"/>
                </a:cubicBezTo>
                <a:cubicBezTo>
                  <a:pt x="462699" y="33439"/>
                  <a:pt x="271042" y="26427"/>
                  <a:pt x="0" y="24057"/>
                </a:cubicBezTo>
                <a:cubicBezTo>
                  <a:pt x="-836" y="12071"/>
                  <a:pt x="11" y="8963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9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7320" y="392924"/>
            <a:ext cx="11591502" cy="3568393"/>
          </a:xfrm>
        </p:spPr>
        <p:txBody>
          <a:bodyPr anchor="b">
            <a:noAutofit/>
          </a:bodyPr>
          <a:lstStyle>
            <a:lvl1pPr algn="l">
              <a:defRPr sz="84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7320" y="4370278"/>
            <a:ext cx="11591502" cy="986320"/>
          </a:xfrm>
        </p:spPr>
        <p:txBody>
          <a:bodyPr>
            <a:normAutofit/>
          </a:bodyPr>
          <a:lstStyle>
            <a:lvl1pPr marL="0" indent="0" algn="l">
              <a:buNone/>
              <a:defRPr sz="2456"/>
            </a:lvl1pPr>
            <a:lvl2pPr marL="400964" indent="0" algn="ctr">
              <a:buNone/>
              <a:defRPr sz="1754"/>
            </a:lvl2pPr>
            <a:lvl3pPr marL="801929" indent="0" algn="ctr">
              <a:buNone/>
              <a:defRPr sz="1579"/>
            </a:lvl3pPr>
            <a:lvl4pPr marL="1202893" indent="0" algn="ctr">
              <a:buNone/>
              <a:defRPr sz="1403"/>
            </a:lvl4pPr>
            <a:lvl5pPr marL="1603858" indent="0" algn="ctr">
              <a:buNone/>
              <a:defRPr sz="1403"/>
            </a:lvl5pPr>
            <a:lvl6pPr marL="2004822" indent="0" algn="ctr">
              <a:buNone/>
              <a:defRPr sz="1403"/>
            </a:lvl6pPr>
            <a:lvl7pPr marL="2405786" indent="0" algn="ctr">
              <a:buNone/>
              <a:defRPr sz="1403"/>
            </a:lvl7pPr>
            <a:lvl8pPr marL="2806751" indent="0" algn="ctr">
              <a:buNone/>
              <a:defRPr sz="1403"/>
            </a:lvl8pPr>
            <a:lvl9pPr marL="3207715" indent="0" algn="ctr">
              <a:buNone/>
              <a:defRPr sz="1403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756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3960" y="1691979"/>
            <a:ext cx="11591502" cy="3728770"/>
          </a:xfrm>
        </p:spPr>
        <p:txBody>
          <a:bodyPr>
            <a:normAutofit/>
          </a:bodyPr>
          <a:lstStyle>
            <a:lvl1pPr>
              <a:defRPr sz="2456"/>
            </a:lvl1pPr>
            <a:lvl2pPr>
              <a:defRPr sz="2105"/>
            </a:lvl2pPr>
            <a:lvl3pPr>
              <a:defRPr sz="1754"/>
            </a:lvl3pPr>
            <a:lvl4pPr>
              <a:defRPr sz="1579"/>
            </a:lvl4pPr>
            <a:lvl5pPr>
              <a:defRPr sz="157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923959" y="1499527"/>
            <a:ext cx="11591502" cy="24057"/>
          </a:xfrm>
          <a:custGeom>
            <a:avLst/>
            <a:gdLst>
              <a:gd name="csX0" fmla="*/ 0 w 11591502"/>
              <a:gd name="csY0" fmla="*/ 0 h 24057"/>
              <a:gd name="csX1" fmla="*/ 334108 w 11591502"/>
              <a:gd name="csY1" fmla="*/ 0 h 24057"/>
              <a:gd name="csX2" fmla="*/ 1131876 w 11591502"/>
              <a:gd name="csY2" fmla="*/ 0 h 24057"/>
              <a:gd name="csX3" fmla="*/ 1465984 w 11591502"/>
              <a:gd name="csY3" fmla="*/ 0 h 24057"/>
              <a:gd name="csX4" fmla="*/ 1800092 w 11591502"/>
              <a:gd name="csY4" fmla="*/ 0 h 24057"/>
              <a:gd name="csX5" fmla="*/ 2713775 w 11591502"/>
              <a:gd name="csY5" fmla="*/ 0 h 24057"/>
              <a:gd name="csX6" fmla="*/ 3395628 w 11591502"/>
              <a:gd name="csY6" fmla="*/ 0 h 24057"/>
              <a:gd name="csX7" fmla="*/ 3729736 w 11591502"/>
              <a:gd name="csY7" fmla="*/ 0 h 24057"/>
              <a:gd name="csX8" fmla="*/ 4411589 w 11591502"/>
              <a:gd name="csY8" fmla="*/ 0 h 24057"/>
              <a:gd name="csX9" fmla="*/ 5325272 w 11591502"/>
              <a:gd name="csY9" fmla="*/ 0 h 24057"/>
              <a:gd name="csX10" fmla="*/ 5891210 w 11591502"/>
              <a:gd name="csY10" fmla="*/ 0 h 24057"/>
              <a:gd name="csX11" fmla="*/ 6457148 w 11591502"/>
              <a:gd name="csY11" fmla="*/ 0 h 24057"/>
              <a:gd name="csX12" fmla="*/ 7139002 w 11591502"/>
              <a:gd name="csY12" fmla="*/ 0 h 24057"/>
              <a:gd name="csX13" fmla="*/ 7936770 w 11591502"/>
              <a:gd name="csY13" fmla="*/ 0 h 24057"/>
              <a:gd name="csX14" fmla="*/ 8734538 w 11591502"/>
              <a:gd name="csY14" fmla="*/ 0 h 24057"/>
              <a:gd name="csX15" fmla="*/ 9532306 w 11591502"/>
              <a:gd name="csY15" fmla="*/ 0 h 24057"/>
              <a:gd name="csX16" fmla="*/ 10445989 w 11591502"/>
              <a:gd name="csY16" fmla="*/ 0 h 24057"/>
              <a:gd name="csX17" fmla="*/ 11591502 w 11591502"/>
              <a:gd name="csY17" fmla="*/ 0 h 24057"/>
              <a:gd name="csX18" fmla="*/ 11591502 w 11591502"/>
              <a:gd name="csY18" fmla="*/ 24057 h 24057"/>
              <a:gd name="csX19" fmla="*/ 10793734 w 11591502"/>
              <a:gd name="csY19" fmla="*/ 24057 h 24057"/>
              <a:gd name="csX20" fmla="*/ 10459626 w 11591502"/>
              <a:gd name="csY20" fmla="*/ 24057 h 24057"/>
              <a:gd name="csX21" fmla="*/ 9777773 w 11591502"/>
              <a:gd name="csY21" fmla="*/ 24057 h 24057"/>
              <a:gd name="csX22" fmla="*/ 9211835 w 11591502"/>
              <a:gd name="csY22" fmla="*/ 24057 h 24057"/>
              <a:gd name="csX23" fmla="*/ 8645897 w 11591502"/>
              <a:gd name="csY23" fmla="*/ 24057 h 24057"/>
              <a:gd name="csX24" fmla="*/ 8079959 w 11591502"/>
              <a:gd name="csY24" fmla="*/ 24057 h 24057"/>
              <a:gd name="csX25" fmla="*/ 7514021 w 11591502"/>
              <a:gd name="csY25" fmla="*/ 24057 h 24057"/>
              <a:gd name="csX26" fmla="*/ 6716253 w 11591502"/>
              <a:gd name="csY26" fmla="*/ 24057 h 24057"/>
              <a:gd name="csX27" fmla="*/ 6034400 w 11591502"/>
              <a:gd name="csY27" fmla="*/ 24057 h 24057"/>
              <a:gd name="csX28" fmla="*/ 5700292 w 11591502"/>
              <a:gd name="csY28" fmla="*/ 24057 h 24057"/>
              <a:gd name="csX29" fmla="*/ 5134354 w 11591502"/>
              <a:gd name="csY29" fmla="*/ 24057 h 24057"/>
              <a:gd name="csX30" fmla="*/ 4336585 w 11591502"/>
              <a:gd name="csY30" fmla="*/ 24057 h 24057"/>
              <a:gd name="csX31" fmla="*/ 3886562 w 11591502"/>
              <a:gd name="csY31" fmla="*/ 24057 h 24057"/>
              <a:gd name="csX32" fmla="*/ 2972879 w 11591502"/>
              <a:gd name="csY32" fmla="*/ 24057 h 24057"/>
              <a:gd name="csX33" fmla="*/ 2059196 w 11591502"/>
              <a:gd name="csY33" fmla="*/ 24057 h 24057"/>
              <a:gd name="csX34" fmla="*/ 1377343 w 11591502"/>
              <a:gd name="csY34" fmla="*/ 24057 h 24057"/>
              <a:gd name="csX35" fmla="*/ 0 w 11591502"/>
              <a:gd name="csY35" fmla="*/ 24057 h 24057"/>
              <a:gd name="csX36" fmla="*/ 0 w 11591502"/>
              <a:gd name="csY36" fmla="*/ 0 h 240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</a:cxnLst>
            <a:rect l="l" t="t" r="r" b="b"/>
            <a:pathLst>
              <a:path w="11591502" h="24057" fill="none" extrusionOk="0">
                <a:moveTo>
                  <a:pt x="0" y="0"/>
                </a:moveTo>
                <a:cubicBezTo>
                  <a:pt x="94411" y="15421"/>
                  <a:pt x="183277" y="-14075"/>
                  <a:pt x="334108" y="0"/>
                </a:cubicBezTo>
                <a:cubicBezTo>
                  <a:pt x="484939" y="14075"/>
                  <a:pt x="934120" y="582"/>
                  <a:pt x="1131876" y="0"/>
                </a:cubicBezTo>
                <a:cubicBezTo>
                  <a:pt x="1329632" y="-582"/>
                  <a:pt x="1317769" y="-8869"/>
                  <a:pt x="1465984" y="0"/>
                </a:cubicBezTo>
                <a:cubicBezTo>
                  <a:pt x="1614199" y="8869"/>
                  <a:pt x="1709083" y="-10068"/>
                  <a:pt x="1800092" y="0"/>
                </a:cubicBezTo>
                <a:cubicBezTo>
                  <a:pt x="1891101" y="10068"/>
                  <a:pt x="2343065" y="-29380"/>
                  <a:pt x="2713775" y="0"/>
                </a:cubicBezTo>
                <a:cubicBezTo>
                  <a:pt x="3084485" y="29380"/>
                  <a:pt x="3089437" y="13361"/>
                  <a:pt x="3395628" y="0"/>
                </a:cubicBezTo>
                <a:cubicBezTo>
                  <a:pt x="3701819" y="-13361"/>
                  <a:pt x="3620919" y="-16425"/>
                  <a:pt x="3729736" y="0"/>
                </a:cubicBezTo>
                <a:cubicBezTo>
                  <a:pt x="3838553" y="16425"/>
                  <a:pt x="4132125" y="15512"/>
                  <a:pt x="4411589" y="0"/>
                </a:cubicBezTo>
                <a:cubicBezTo>
                  <a:pt x="4691053" y="-15512"/>
                  <a:pt x="5091914" y="45640"/>
                  <a:pt x="5325272" y="0"/>
                </a:cubicBezTo>
                <a:cubicBezTo>
                  <a:pt x="5558630" y="-45640"/>
                  <a:pt x="5618460" y="-27852"/>
                  <a:pt x="5891210" y="0"/>
                </a:cubicBezTo>
                <a:cubicBezTo>
                  <a:pt x="6163960" y="27852"/>
                  <a:pt x="6252180" y="-17236"/>
                  <a:pt x="6457148" y="0"/>
                </a:cubicBezTo>
                <a:cubicBezTo>
                  <a:pt x="6662116" y="17236"/>
                  <a:pt x="6896933" y="3896"/>
                  <a:pt x="7139002" y="0"/>
                </a:cubicBezTo>
                <a:cubicBezTo>
                  <a:pt x="7381071" y="-3896"/>
                  <a:pt x="7632334" y="38089"/>
                  <a:pt x="7936770" y="0"/>
                </a:cubicBezTo>
                <a:cubicBezTo>
                  <a:pt x="8241206" y="-38089"/>
                  <a:pt x="8380126" y="34"/>
                  <a:pt x="8734538" y="0"/>
                </a:cubicBezTo>
                <a:cubicBezTo>
                  <a:pt x="9088950" y="-34"/>
                  <a:pt x="9234204" y="-5571"/>
                  <a:pt x="9532306" y="0"/>
                </a:cubicBezTo>
                <a:cubicBezTo>
                  <a:pt x="9830408" y="5571"/>
                  <a:pt x="9997956" y="29843"/>
                  <a:pt x="10445989" y="0"/>
                </a:cubicBezTo>
                <a:cubicBezTo>
                  <a:pt x="10894022" y="-29843"/>
                  <a:pt x="11307610" y="44001"/>
                  <a:pt x="11591502" y="0"/>
                </a:cubicBezTo>
                <a:cubicBezTo>
                  <a:pt x="11590368" y="5383"/>
                  <a:pt x="11591702" y="18607"/>
                  <a:pt x="11591502" y="24057"/>
                </a:cubicBezTo>
                <a:cubicBezTo>
                  <a:pt x="11388744" y="48780"/>
                  <a:pt x="11041385" y="32701"/>
                  <a:pt x="10793734" y="24057"/>
                </a:cubicBezTo>
                <a:cubicBezTo>
                  <a:pt x="10546083" y="15413"/>
                  <a:pt x="10604573" y="33030"/>
                  <a:pt x="10459626" y="24057"/>
                </a:cubicBezTo>
                <a:cubicBezTo>
                  <a:pt x="10314679" y="15084"/>
                  <a:pt x="10099739" y="9544"/>
                  <a:pt x="9777773" y="24057"/>
                </a:cubicBezTo>
                <a:cubicBezTo>
                  <a:pt x="9455807" y="38570"/>
                  <a:pt x="9441060" y="42232"/>
                  <a:pt x="9211835" y="24057"/>
                </a:cubicBezTo>
                <a:cubicBezTo>
                  <a:pt x="8982610" y="5882"/>
                  <a:pt x="8928545" y="34431"/>
                  <a:pt x="8645897" y="24057"/>
                </a:cubicBezTo>
                <a:cubicBezTo>
                  <a:pt x="8363249" y="13683"/>
                  <a:pt x="8297973" y="42604"/>
                  <a:pt x="8079959" y="24057"/>
                </a:cubicBezTo>
                <a:cubicBezTo>
                  <a:pt x="7861945" y="5510"/>
                  <a:pt x="7708558" y="32355"/>
                  <a:pt x="7514021" y="24057"/>
                </a:cubicBezTo>
                <a:cubicBezTo>
                  <a:pt x="7319484" y="15759"/>
                  <a:pt x="7063289" y="8858"/>
                  <a:pt x="6716253" y="24057"/>
                </a:cubicBezTo>
                <a:cubicBezTo>
                  <a:pt x="6369217" y="39256"/>
                  <a:pt x="6246196" y="21278"/>
                  <a:pt x="6034400" y="24057"/>
                </a:cubicBezTo>
                <a:cubicBezTo>
                  <a:pt x="5822604" y="26836"/>
                  <a:pt x="5836546" y="20989"/>
                  <a:pt x="5700292" y="24057"/>
                </a:cubicBezTo>
                <a:cubicBezTo>
                  <a:pt x="5564038" y="27125"/>
                  <a:pt x="5319226" y="48154"/>
                  <a:pt x="5134354" y="24057"/>
                </a:cubicBezTo>
                <a:cubicBezTo>
                  <a:pt x="4949482" y="-40"/>
                  <a:pt x="4685047" y="40962"/>
                  <a:pt x="4336585" y="24057"/>
                </a:cubicBezTo>
                <a:cubicBezTo>
                  <a:pt x="3988123" y="7152"/>
                  <a:pt x="4088512" y="11693"/>
                  <a:pt x="3886562" y="24057"/>
                </a:cubicBezTo>
                <a:cubicBezTo>
                  <a:pt x="3684612" y="36421"/>
                  <a:pt x="3257325" y="38809"/>
                  <a:pt x="2972879" y="24057"/>
                </a:cubicBezTo>
                <a:cubicBezTo>
                  <a:pt x="2688433" y="9305"/>
                  <a:pt x="2443847" y="10314"/>
                  <a:pt x="2059196" y="24057"/>
                </a:cubicBezTo>
                <a:cubicBezTo>
                  <a:pt x="1674545" y="37800"/>
                  <a:pt x="1588602" y="54307"/>
                  <a:pt x="1377343" y="24057"/>
                </a:cubicBezTo>
                <a:cubicBezTo>
                  <a:pt x="1166084" y="-6193"/>
                  <a:pt x="592949" y="72750"/>
                  <a:pt x="0" y="24057"/>
                </a:cubicBezTo>
                <a:cubicBezTo>
                  <a:pt x="-158" y="18596"/>
                  <a:pt x="125" y="10853"/>
                  <a:pt x="0" y="0"/>
                </a:cubicBezTo>
                <a:close/>
              </a:path>
              <a:path w="11591502" h="24057" stroke="0" extrusionOk="0">
                <a:moveTo>
                  <a:pt x="0" y="0"/>
                </a:moveTo>
                <a:cubicBezTo>
                  <a:pt x="130975" y="-11698"/>
                  <a:pt x="432927" y="-24427"/>
                  <a:pt x="565938" y="0"/>
                </a:cubicBezTo>
                <a:cubicBezTo>
                  <a:pt x="698949" y="24427"/>
                  <a:pt x="743139" y="10370"/>
                  <a:pt x="900046" y="0"/>
                </a:cubicBezTo>
                <a:cubicBezTo>
                  <a:pt x="1056953" y="-10370"/>
                  <a:pt x="1464942" y="34182"/>
                  <a:pt x="1813729" y="0"/>
                </a:cubicBezTo>
                <a:cubicBezTo>
                  <a:pt x="2162516" y="-34182"/>
                  <a:pt x="2099725" y="21882"/>
                  <a:pt x="2379667" y="0"/>
                </a:cubicBezTo>
                <a:cubicBezTo>
                  <a:pt x="2659609" y="-21882"/>
                  <a:pt x="2799020" y="14230"/>
                  <a:pt x="2945605" y="0"/>
                </a:cubicBezTo>
                <a:cubicBezTo>
                  <a:pt x="3092190" y="-14230"/>
                  <a:pt x="3591474" y="-22193"/>
                  <a:pt x="3859288" y="0"/>
                </a:cubicBezTo>
                <a:cubicBezTo>
                  <a:pt x="4127102" y="22193"/>
                  <a:pt x="4148670" y="-468"/>
                  <a:pt x="4309311" y="0"/>
                </a:cubicBezTo>
                <a:cubicBezTo>
                  <a:pt x="4469952" y="468"/>
                  <a:pt x="4886715" y="45649"/>
                  <a:pt x="5222994" y="0"/>
                </a:cubicBezTo>
                <a:cubicBezTo>
                  <a:pt x="5559273" y="-45649"/>
                  <a:pt x="5789727" y="43245"/>
                  <a:pt x="6136678" y="0"/>
                </a:cubicBezTo>
                <a:cubicBezTo>
                  <a:pt x="6483629" y="-43245"/>
                  <a:pt x="6505652" y="14938"/>
                  <a:pt x="6818531" y="0"/>
                </a:cubicBezTo>
                <a:cubicBezTo>
                  <a:pt x="7131410" y="-14938"/>
                  <a:pt x="7544998" y="32890"/>
                  <a:pt x="7732214" y="0"/>
                </a:cubicBezTo>
                <a:cubicBezTo>
                  <a:pt x="7919430" y="-32890"/>
                  <a:pt x="8046836" y="-21591"/>
                  <a:pt x="8298152" y="0"/>
                </a:cubicBezTo>
                <a:cubicBezTo>
                  <a:pt x="8549468" y="21591"/>
                  <a:pt x="8664516" y="8234"/>
                  <a:pt x="8864090" y="0"/>
                </a:cubicBezTo>
                <a:cubicBezTo>
                  <a:pt x="9063664" y="-8234"/>
                  <a:pt x="9270801" y="-29033"/>
                  <a:pt x="9661858" y="0"/>
                </a:cubicBezTo>
                <a:cubicBezTo>
                  <a:pt x="10052915" y="29033"/>
                  <a:pt x="10047013" y="-21755"/>
                  <a:pt x="10227796" y="0"/>
                </a:cubicBezTo>
                <a:cubicBezTo>
                  <a:pt x="10408579" y="21755"/>
                  <a:pt x="10979762" y="19105"/>
                  <a:pt x="11591502" y="0"/>
                </a:cubicBezTo>
                <a:cubicBezTo>
                  <a:pt x="11591869" y="8069"/>
                  <a:pt x="11591121" y="14055"/>
                  <a:pt x="11591502" y="24057"/>
                </a:cubicBezTo>
                <a:cubicBezTo>
                  <a:pt x="11254346" y="43675"/>
                  <a:pt x="11020455" y="14107"/>
                  <a:pt x="10793734" y="24057"/>
                </a:cubicBezTo>
                <a:cubicBezTo>
                  <a:pt x="10567013" y="34007"/>
                  <a:pt x="10613484" y="14020"/>
                  <a:pt x="10459626" y="24057"/>
                </a:cubicBezTo>
                <a:cubicBezTo>
                  <a:pt x="10305768" y="34094"/>
                  <a:pt x="10224830" y="10112"/>
                  <a:pt x="10009603" y="24057"/>
                </a:cubicBezTo>
                <a:cubicBezTo>
                  <a:pt x="9794376" y="38002"/>
                  <a:pt x="9504019" y="15450"/>
                  <a:pt x="9095920" y="24057"/>
                </a:cubicBezTo>
                <a:cubicBezTo>
                  <a:pt x="8687821" y="32664"/>
                  <a:pt x="8621113" y="46507"/>
                  <a:pt x="8414067" y="24057"/>
                </a:cubicBezTo>
                <a:cubicBezTo>
                  <a:pt x="8207021" y="1607"/>
                  <a:pt x="8154260" y="37786"/>
                  <a:pt x="7964044" y="24057"/>
                </a:cubicBezTo>
                <a:cubicBezTo>
                  <a:pt x="7773828" y="10328"/>
                  <a:pt x="7553819" y="43986"/>
                  <a:pt x="7282191" y="24057"/>
                </a:cubicBezTo>
                <a:cubicBezTo>
                  <a:pt x="7010563" y="4128"/>
                  <a:pt x="7029169" y="28654"/>
                  <a:pt x="6948083" y="24057"/>
                </a:cubicBezTo>
                <a:cubicBezTo>
                  <a:pt x="6866997" y="19460"/>
                  <a:pt x="6689318" y="35722"/>
                  <a:pt x="6613975" y="24057"/>
                </a:cubicBezTo>
                <a:cubicBezTo>
                  <a:pt x="6538632" y="12392"/>
                  <a:pt x="6119717" y="14615"/>
                  <a:pt x="5932122" y="24057"/>
                </a:cubicBezTo>
                <a:cubicBezTo>
                  <a:pt x="5744527" y="33499"/>
                  <a:pt x="5651418" y="39592"/>
                  <a:pt x="5482099" y="24057"/>
                </a:cubicBezTo>
                <a:cubicBezTo>
                  <a:pt x="5312780" y="8522"/>
                  <a:pt x="4950421" y="3077"/>
                  <a:pt x="4684331" y="24057"/>
                </a:cubicBezTo>
                <a:cubicBezTo>
                  <a:pt x="4418241" y="45037"/>
                  <a:pt x="4445276" y="30864"/>
                  <a:pt x="4234307" y="24057"/>
                </a:cubicBezTo>
                <a:cubicBezTo>
                  <a:pt x="4023338" y="17250"/>
                  <a:pt x="3831743" y="59531"/>
                  <a:pt x="3436539" y="24057"/>
                </a:cubicBezTo>
                <a:cubicBezTo>
                  <a:pt x="3041335" y="-11417"/>
                  <a:pt x="3236298" y="33123"/>
                  <a:pt x="3102431" y="24057"/>
                </a:cubicBezTo>
                <a:cubicBezTo>
                  <a:pt x="2968564" y="14991"/>
                  <a:pt x="2527010" y="62569"/>
                  <a:pt x="2304663" y="24057"/>
                </a:cubicBezTo>
                <a:cubicBezTo>
                  <a:pt x="2082316" y="-14455"/>
                  <a:pt x="2007375" y="3410"/>
                  <a:pt x="1854640" y="24057"/>
                </a:cubicBezTo>
                <a:cubicBezTo>
                  <a:pt x="1701905" y="44704"/>
                  <a:pt x="1629065" y="13542"/>
                  <a:pt x="1520532" y="24057"/>
                </a:cubicBezTo>
                <a:cubicBezTo>
                  <a:pt x="1411999" y="34572"/>
                  <a:pt x="1204036" y="46232"/>
                  <a:pt x="1070509" y="24057"/>
                </a:cubicBezTo>
                <a:cubicBezTo>
                  <a:pt x="936982" y="1882"/>
                  <a:pt x="493589" y="10595"/>
                  <a:pt x="0" y="24057"/>
                </a:cubicBezTo>
                <a:cubicBezTo>
                  <a:pt x="-718" y="13061"/>
                  <a:pt x="624" y="9437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9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372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320" y="392924"/>
            <a:ext cx="11591502" cy="3568393"/>
          </a:xfrm>
        </p:spPr>
        <p:txBody>
          <a:bodyPr anchor="b">
            <a:normAutofit/>
          </a:bodyPr>
          <a:lstStyle>
            <a:lvl1pPr>
              <a:defRPr sz="701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7320" y="4370278"/>
            <a:ext cx="11591502" cy="986320"/>
          </a:xfrm>
        </p:spPr>
        <p:txBody>
          <a:bodyPr>
            <a:normAutofit/>
          </a:bodyPr>
          <a:lstStyle>
            <a:lvl1pPr marL="0" indent="0">
              <a:buNone/>
              <a:defRPr sz="2456">
                <a:solidFill>
                  <a:schemeClr val="tx1">
                    <a:tint val="75000"/>
                  </a:schemeClr>
                </a:solidFill>
              </a:defRPr>
            </a:lvl1pPr>
            <a:lvl2pPr marL="400964" indent="0">
              <a:buNone/>
              <a:defRPr sz="1754">
                <a:solidFill>
                  <a:schemeClr val="tx1">
                    <a:tint val="75000"/>
                  </a:schemeClr>
                </a:solidFill>
              </a:defRPr>
            </a:lvl2pPr>
            <a:lvl3pPr marL="801929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3pPr>
            <a:lvl4pPr marL="1202893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4pPr>
            <a:lvl5pPr marL="1603858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5pPr>
            <a:lvl6pPr marL="2004822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6pPr>
            <a:lvl7pPr marL="2405786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7pPr>
            <a:lvl8pPr marL="280675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8pPr>
            <a:lvl9pPr marL="3207715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923961" y="4154024"/>
            <a:ext cx="4677771" cy="24057"/>
          </a:xfrm>
          <a:custGeom>
            <a:avLst/>
            <a:gdLst>
              <a:gd name="csX0" fmla="*/ 0 w 4677771"/>
              <a:gd name="csY0" fmla="*/ 0 h 24057"/>
              <a:gd name="csX1" fmla="*/ 621475 w 4677771"/>
              <a:gd name="csY1" fmla="*/ 0 h 24057"/>
              <a:gd name="csX2" fmla="*/ 1149395 w 4677771"/>
              <a:gd name="csY2" fmla="*/ 0 h 24057"/>
              <a:gd name="csX3" fmla="*/ 1724093 w 4677771"/>
              <a:gd name="csY3" fmla="*/ 0 h 24057"/>
              <a:gd name="csX4" fmla="*/ 2439123 w 4677771"/>
              <a:gd name="csY4" fmla="*/ 0 h 24057"/>
              <a:gd name="csX5" fmla="*/ 3060599 w 4677771"/>
              <a:gd name="csY5" fmla="*/ 0 h 24057"/>
              <a:gd name="csX6" fmla="*/ 3635296 w 4677771"/>
              <a:gd name="csY6" fmla="*/ 0 h 24057"/>
              <a:gd name="csX7" fmla="*/ 4677771 w 4677771"/>
              <a:gd name="csY7" fmla="*/ 0 h 24057"/>
              <a:gd name="csX8" fmla="*/ 4677771 w 4677771"/>
              <a:gd name="csY8" fmla="*/ 24057 h 24057"/>
              <a:gd name="csX9" fmla="*/ 4009518 w 4677771"/>
              <a:gd name="csY9" fmla="*/ 24057 h 24057"/>
              <a:gd name="csX10" fmla="*/ 3434820 w 4677771"/>
              <a:gd name="csY10" fmla="*/ 24057 h 24057"/>
              <a:gd name="csX11" fmla="*/ 2673012 w 4677771"/>
              <a:gd name="csY11" fmla="*/ 24057 h 24057"/>
              <a:gd name="csX12" fmla="*/ 2051537 w 4677771"/>
              <a:gd name="csY12" fmla="*/ 24057 h 24057"/>
              <a:gd name="csX13" fmla="*/ 1523617 w 4677771"/>
              <a:gd name="csY13" fmla="*/ 24057 h 24057"/>
              <a:gd name="csX14" fmla="*/ 808586 w 4677771"/>
              <a:gd name="csY14" fmla="*/ 24057 h 24057"/>
              <a:gd name="csX15" fmla="*/ 0 w 4677771"/>
              <a:gd name="csY15" fmla="*/ 24057 h 24057"/>
              <a:gd name="csX16" fmla="*/ 0 w 4677771"/>
              <a:gd name="csY16" fmla="*/ 0 h 240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677771" h="24057" fill="none" extrusionOk="0">
                <a:moveTo>
                  <a:pt x="0" y="0"/>
                </a:moveTo>
                <a:cubicBezTo>
                  <a:pt x="205595" y="-20942"/>
                  <a:pt x="399615" y="-19885"/>
                  <a:pt x="621475" y="0"/>
                </a:cubicBezTo>
                <a:cubicBezTo>
                  <a:pt x="843335" y="19885"/>
                  <a:pt x="946705" y="-24723"/>
                  <a:pt x="1149395" y="0"/>
                </a:cubicBezTo>
                <a:cubicBezTo>
                  <a:pt x="1352085" y="24723"/>
                  <a:pt x="1548650" y="26492"/>
                  <a:pt x="1724093" y="0"/>
                </a:cubicBezTo>
                <a:cubicBezTo>
                  <a:pt x="1899536" y="-26492"/>
                  <a:pt x="2198816" y="-3212"/>
                  <a:pt x="2439123" y="0"/>
                </a:cubicBezTo>
                <a:cubicBezTo>
                  <a:pt x="2679430" y="3212"/>
                  <a:pt x="2863561" y="-31018"/>
                  <a:pt x="3060599" y="0"/>
                </a:cubicBezTo>
                <a:cubicBezTo>
                  <a:pt x="3257637" y="31018"/>
                  <a:pt x="3453260" y="13733"/>
                  <a:pt x="3635296" y="0"/>
                </a:cubicBezTo>
                <a:cubicBezTo>
                  <a:pt x="3817332" y="-13733"/>
                  <a:pt x="4173456" y="43890"/>
                  <a:pt x="4677771" y="0"/>
                </a:cubicBezTo>
                <a:cubicBezTo>
                  <a:pt x="4677255" y="10949"/>
                  <a:pt x="4678753" y="16747"/>
                  <a:pt x="4677771" y="24057"/>
                </a:cubicBezTo>
                <a:cubicBezTo>
                  <a:pt x="4534943" y="48724"/>
                  <a:pt x="4248124" y="51976"/>
                  <a:pt x="4009518" y="24057"/>
                </a:cubicBezTo>
                <a:cubicBezTo>
                  <a:pt x="3770912" y="-3862"/>
                  <a:pt x="3551802" y="16554"/>
                  <a:pt x="3434820" y="24057"/>
                </a:cubicBezTo>
                <a:cubicBezTo>
                  <a:pt x="3317838" y="31560"/>
                  <a:pt x="2885952" y="37557"/>
                  <a:pt x="2673012" y="24057"/>
                </a:cubicBezTo>
                <a:cubicBezTo>
                  <a:pt x="2460072" y="10557"/>
                  <a:pt x="2214271" y="40518"/>
                  <a:pt x="2051537" y="24057"/>
                </a:cubicBezTo>
                <a:cubicBezTo>
                  <a:pt x="1888804" y="7596"/>
                  <a:pt x="1648670" y="18664"/>
                  <a:pt x="1523617" y="24057"/>
                </a:cubicBezTo>
                <a:cubicBezTo>
                  <a:pt x="1398564" y="29450"/>
                  <a:pt x="966330" y="-6026"/>
                  <a:pt x="808586" y="24057"/>
                </a:cubicBezTo>
                <a:cubicBezTo>
                  <a:pt x="650842" y="54140"/>
                  <a:pt x="211172" y="3314"/>
                  <a:pt x="0" y="24057"/>
                </a:cubicBezTo>
                <a:cubicBezTo>
                  <a:pt x="-431" y="14996"/>
                  <a:pt x="-308" y="5339"/>
                  <a:pt x="0" y="0"/>
                </a:cubicBezTo>
                <a:close/>
              </a:path>
              <a:path w="4677771" h="24057" stroke="0" extrusionOk="0">
                <a:moveTo>
                  <a:pt x="0" y="0"/>
                </a:moveTo>
                <a:cubicBezTo>
                  <a:pt x="193038" y="-23797"/>
                  <a:pt x="327170" y="31061"/>
                  <a:pt x="621475" y="0"/>
                </a:cubicBezTo>
                <a:cubicBezTo>
                  <a:pt x="915781" y="-31061"/>
                  <a:pt x="949808" y="-2571"/>
                  <a:pt x="1149395" y="0"/>
                </a:cubicBezTo>
                <a:cubicBezTo>
                  <a:pt x="1348982" y="2571"/>
                  <a:pt x="1688541" y="-3297"/>
                  <a:pt x="1911204" y="0"/>
                </a:cubicBezTo>
                <a:cubicBezTo>
                  <a:pt x="2133867" y="3297"/>
                  <a:pt x="2289993" y="-30631"/>
                  <a:pt x="2532679" y="0"/>
                </a:cubicBezTo>
                <a:cubicBezTo>
                  <a:pt x="2775366" y="30631"/>
                  <a:pt x="2883444" y="30077"/>
                  <a:pt x="3154154" y="0"/>
                </a:cubicBezTo>
                <a:cubicBezTo>
                  <a:pt x="3424865" y="-30077"/>
                  <a:pt x="3691108" y="37475"/>
                  <a:pt x="3915963" y="0"/>
                </a:cubicBezTo>
                <a:cubicBezTo>
                  <a:pt x="4140818" y="-37475"/>
                  <a:pt x="4476968" y="-2275"/>
                  <a:pt x="4677771" y="0"/>
                </a:cubicBezTo>
                <a:cubicBezTo>
                  <a:pt x="4677064" y="5745"/>
                  <a:pt x="4678445" y="14479"/>
                  <a:pt x="4677771" y="24057"/>
                </a:cubicBezTo>
                <a:cubicBezTo>
                  <a:pt x="4518000" y="44759"/>
                  <a:pt x="4372319" y="43678"/>
                  <a:pt x="4103073" y="24057"/>
                </a:cubicBezTo>
                <a:cubicBezTo>
                  <a:pt x="3833827" y="4436"/>
                  <a:pt x="3714758" y="30741"/>
                  <a:pt x="3434820" y="24057"/>
                </a:cubicBezTo>
                <a:cubicBezTo>
                  <a:pt x="3154882" y="17373"/>
                  <a:pt x="2960305" y="-2603"/>
                  <a:pt x="2766567" y="24057"/>
                </a:cubicBezTo>
                <a:cubicBezTo>
                  <a:pt x="2572829" y="50717"/>
                  <a:pt x="2400608" y="44855"/>
                  <a:pt x="2145092" y="24057"/>
                </a:cubicBezTo>
                <a:cubicBezTo>
                  <a:pt x="1889576" y="3259"/>
                  <a:pt x="1584446" y="50099"/>
                  <a:pt x="1383284" y="24057"/>
                </a:cubicBezTo>
                <a:cubicBezTo>
                  <a:pt x="1182122" y="-1985"/>
                  <a:pt x="780251" y="14675"/>
                  <a:pt x="621475" y="24057"/>
                </a:cubicBezTo>
                <a:cubicBezTo>
                  <a:pt x="462699" y="33439"/>
                  <a:pt x="271042" y="26427"/>
                  <a:pt x="0" y="24057"/>
                </a:cubicBezTo>
                <a:cubicBezTo>
                  <a:pt x="-836" y="12071"/>
                  <a:pt x="11" y="8963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9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147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23961" y="1691979"/>
            <a:ext cx="5711754" cy="372877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03708" y="1691979"/>
            <a:ext cx="5711754" cy="37287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923959" y="1499527"/>
            <a:ext cx="11591502" cy="24057"/>
          </a:xfrm>
          <a:custGeom>
            <a:avLst/>
            <a:gdLst>
              <a:gd name="csX0" fmla="*/ 0 w 11591502"/>
              <a:gd name="csY0" fmla="*/ 0 h 24057"/>
              <a:gd name="csX1" fmla="*/ 334108 w 11591502"/>
              <a:gd name="csY1" fmla="*/ 0 h 24057"/>
              <a:gd name="csX2" fmla="*/ 1131876 w 11591502"/>
              <a:gd name="csY2" fmla="*/ 0 h 24057"/>
              <a:gd name="csX3" fmla="*/ 1465984 w 11591502"/>
              <a:gd name="csY3" fmla="*/ 0 h 24057"/>
              <a:gd name="csX4" fmla="*/ 1800092 w 11591502"/>
              <a:gd name="csY4" fmla="*/ 0 h 24057"/>
              <a:gd name="csX5" fmla="*/ 2713775 w 11591502"/>
              <a:gd name="csY5" fmla="*/ 0 h 24057"/>
              <a:gd name="csX6" fmla="*/ 3395628 w 11591502"/>
              <a:gd name="csY6" fmla="*/ 0 h 24057"/>
              <a:gd name="csX7" fmla="*/ 3729736 w 11591502"/>
              <a:gd name="csY7" fmla="*/ 0 h 24057"/>
              <a:gd name="csX8" fmla="*/ 4411589 w 11591502"/>
              <a:gd name="csY8" fmla="*/ 0 h 24057"/>
              <a:gd name="csX9" fmla="*/ 5325272 w 11591502"/>
              <a:gd name="csY9" fmla="*/ 0 h 24057"/>
              <a:gd name="csX10" fmla="*/ 5891210 w 11591502"/>
              <a:gd name="csY10" fmla="*/ 0 h 24057"/>
              <a:gd name="csX11" fmla="*/ 6457148 w 11591502"/>
              <a:gd name="csY11" fmla="*/ 0 h 24057"/>
              <a:gd name="csX12" fmla="*/ 7139002 w 11591502"/>
              <a:gd name="csY12" fmla="*/ 0 h 24057"/>
              <a:gd name="csX13" fmla="*/ 7936770 w 11591502"/>
              <a:gd name="csY13" fmla="*/ 0 h 24057"/>
              <a:gd name="csX14" fmla="*/ 8734538 w 11591502"/>
              <a:gd name="csY14" fmla="*/ 0 h 24057"/>
              <a:gd name="csX15" fmla="*/ 9532306 w 11591502"/>
              <a:gd name="csY15" fmla="*/ 0 h 24057"/>
              <a:gd name="csX16" fmla="*/ 10445989 w 11591502"/>
              <a:gd name="csY16" fmla="*/ 0 h 24057"/>
              <a:gd name="csX17" fmla="*/ 11591502 w 11591502"/>
              <a:gd name="csY17" fmla="*/ 0 h 24057"/>
              <a:gd name="csX18" fmla="*/ 11591502 w 11591502"/>
              <a:gd name="csY18" fmla="*/ 24057 h 24057"/>
              <a:gd name="csX19" fmla="*/ 10793734 w 11591502"/>
              <a:gd name="csY19" fmla="*/ 24057 h 24057"/>
              <a:gd name="csX20" fmla="*/ 10459626 w 11591502"/>
              <a:gd name="csY20" fmla="*/ 24057 h 24057"/>
              <a:gd name="csX21" fmla="*/ 9777773 w 11591502"/>
              <a:gd name="csY21" fmla="*/ 24057 h 24057"/>
              <a:gd name="csX22" fmla="*/ 9211835 w 11591502"/>
              <a:gd name="csY22" fmla="*/ 24057 h 24057"/>
              <a:gd name="csX23" fmla="*/ 8645897 w 11591502"/>
              <a:gd name="csY23" fmla="*/ 24057 h 24057"/>
              <a:gd name="csX24" fmla="*/ 8079959 w 11591502"/>
              <a:gd name="csY24" fmla="*/ 24057 h 24057"/>
              <a:gd name="csX25" fmla="*/ 7514021 w 11591502"/>
              <a:gd name="csY25" fmla="*/ 24057 h 24057"/>
              <a:gd name="csX26" fmla="*/ 6716253 w 11591502"/>
              <a:gd name="csY26" fmla="*/ 24057 h 24057"/>
              <a:gd name="csX27" fmla="*/ 6034400 w 11591502"/>
              <a:gd name="csY27" fmla="*/ 24057 h 24057"/>
              <a:gd name="csX28" fmla="*/ 5700292 w 11591502"/>
              <a:gd name="csY28" fmla="*/ 24057 h 24057"/>
              <a:gd name="csX29" fmla="*/ 5134354 w 11591502"/>
              <a:gd name="csY29" fmla="*/ 24057 h 24057"/>
              <a:gd name="csX30" fmla="*/ 4336585 w 11591502"/>
              <a:gd name="csY30" fmla="*/ 24057 h 24057"/>
              <a:gd name="csX31" fmla="*/ 3886562 w 11591502"/>
              <a:gd name="csY31" fmla="*/ 24057 h 24057"/>
              <a:gd name="csX32" fmla="*/ 2972879 w 11591502"/>
              <a:gd name="csY32" fmla="*/ 24057 h 24057"/>
              <a:gd name="csX33" fmla="*/ 2059196 w 11591502"/>
              <a:gd name="csY33" fmla="*/ 24057 h 24057"/>
              <a:gd name="csX34" fmla="*/ 1377343 w 11591502"/>
              <a:gd name="csY34" fmla="*/ 24057 h 24057"/>
              <a:gd name="csX35" fmla="*/ 0 w 11591502"/>
              <a:gd name="csY35" fmla="*/ 24057 h 24057"/>
              <a:gd name="csX36" fmla="*/ 0 w 11591502"/>
              <a:gd name="csY36" fmla="*/ 0 h 240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</a:cxnLst>
            <a:rect l="l" t="t" r="r" b="b"/>
            <a:pathLst>
              <a:path w="11591502" h="24057" fill="none" extrusionOk="0">
                <a:moveTo>
                  <a:pt x="0" y="0"/>
                </a:moveTo>
                <a:cubicBezTo>
                  <a:pt x="94411" y="15421"/>
                  <a:pt x="183277" y="-14075"/>
                  <a:pt x="334108" y="0"/>
                </a:cubicBezTo>
                <a:cubicBezTo>
                  <a:pt x="484939" y="14075"/>
                  <a:pt x="934120" y="582"/>
                  <a:pt x="1131876" y="0"/>
                </a:cubicBezTo>
                <a:cubicBezTo>
                  <a:pt x="1329632" y="-582"/>
                  <a:pt x="1317769" y="-8869"/>
                  <a:pt x="1465984" y="0"/>
                </a:cubicBezTo>
                <a:cubicBezTo>
                  <a:pt x="1614199" y="8869"/>
                  <a:pt x="1709083" y="-10068"/>
                  <a:pt x="1800092" y="0"/>
                </a:cubicBezTo>
                <a:cubicBezTo>
                  <a:pt x="1891101" y="10068"/>
                  <a:pt x="2343065" y="-29380"/>
                  <a:pt x="2713775" y="0"/>
                </a:cubicBezTo>
                <a:cubicBezTo>
                  <a:pt x="3084485" y="29380"/>
                  <a:pt x="3089437" y="13361"/>
                  <a:pt x="3395628" y="0"/>
                </a:cubicBezTo>
                <a:cubicBezTo>
                  <a:pt x="3701819" y="-13361"/>
                  <a:pt x="3620919" y="-16425"/>
                  <a:pt x="3729736" y="0"/>
                </a:cubicBezTo>
                <a:cubicBezTo>
                  <a:pt x="3838553" y="16425"/>
                  <a:pt x="4132125" y="15512"/>
                  <a:pt x="4411589" y="0"/>
                </a:cubicBezTo>
                <a:cubicBezTo>
                  <a:pt x="4691053" y="-15512"/>
                  <a:pt x="5091914" y="45640"/>
                  <a:pt x="5325272" y="0"/>
                </a:cubicBezTo>
                <a:cubicBezTo>
                  <a:pt x="5558630" y="-45640"/>
                  <a:pt x="5618460" y="-27852"/>
                  <a:pt x="5891210" y="0"/>
                </a:cubicBezTo>
                <a:cubicBezTo>
                  <a:pt x="6163960" y="27852"/>
                  <a:pt x="6252180" y="-17236"/>
                  <a:pt x="6457148" y="0"/>
                </a:cubicBezTo>
                <a:cubicBezTo>
                  <a:pt x="6662116" y="17236"/>
                  <a:pt x="6896933" y="3896"/>
                  <a:pt x="7139002" y="0"/>
                </a:cubicBezTo>
                <a:cubicBezTo>
                  <a:pt x="7381071" y="-3896"/>
                  <a:pt x="7632334" y="38089"/>
                  <a:pt x="7936770" y="0"/>
                </a:cubicBezTo>
                <a:cubicBezTo>
                  <a:pt x="8241206" y="-38089"/>
                  <a:pt x="8380126" y="34"/>
                  <a:pt x="8734538" y="0"/>
                </a:cubicBezTo>
                <a:cubicBezTo>
                  <a:pt x="9088950" y="-34"/>
                  <a:pt x="9234204" y="-5571"/>
                  <a:pt x="9532306" y="0"/>
                </a:cubicBezTo>
                <a:cubicBezTo>
                  <a:pt x="9830408" y="5571"/>
                  <a:pt x="9997956" y="29843"/>
                  <a:pt x="10445989" y="0"/>
                </a:cubicBezTo>
                <a:cubicBezTo>
                  <a:pt x="10894022" y="-29843"/>
                  <a:pt x="11307610" y="44001"/>
                  <a:pt x="11591502" y="0"/>
                </a:cubicBezTo>
                <a:cubicBezTo>
                  <a:pt x="11590368" y="5383"/>
                  <a:pt x="11591702" y="18607"/>
                  <a:pt x="11591502" y="24057"/>
                </a:cubicBezTo>
                <a:cubicBezTo>
                  <a:pt x="11388744" y="48780"/>
                  <a:pt x="11041385" y="32701"/>
                  <a:pt x="10793734" y="24057"/>
                </a:cubicBezTo>
                <a:cubicBezTo>
                  <a:pt x="10546083" y="15413"/>
                  <a:pt x="10604573" y="33030"/>
                  <a:pt x="10459626" y="24057"/>
                </a:cubicBezTo>
                <a:cubicBezTo>
                  <a:pt x="10314679" y="15084"/>
                  <a:pt x="10099739" y="9544"/>
                  <a:pt x="9777773" y="24057"/>
                </a:cubicBezTo>
                <a:cubicBezTo>
                  <a:pt x="9455807" y="38570"/>
                  <a:pt x="9441060" y="42232"/>
                  <a:pt x="9211835" y="24057"/>
                </a:cubicBezTo>
                <a:cubicBezTo>
                  <a:pt x="8982610" y="5882"/>
                  <a:pt x="8928545" y="34431"/>
                  <a:pt x="8645897" y="24057"/>
                </a:cubicBezTo>
                <a:cubicBezTo>
                  <a:pt x="8363249" y="13683"/>
                  <a:pt x="8297973" y="42604"/>
                  <a:pt x="8079959" y="24057"/>
                </a:cubicBezTo>
                <a:cubicBezTo>
                  <a:pt x="7861945" y="5510"/>
                  <a:pt x="7708558" y="32355"/>
                  <a:pt x="7514021" y="24057"/>
                </a:cubicBezTo>
                <a:cubicBezTo>
                  <a:pt x="7319484" y="15759"/>
                  <a:pt x="7063289" y="8858"/>
                  <a:pt x="6716253" y="24057"/>
                </a:cubicBezTo>
                <a:cubicBezTo>
                  <a:pt x="6369217" y="39256"/>
                  <a:pt x="6246196" y="21278"/>
                  <a:pt x="6034400" y="24057"/>
                </a:cubicBezTo>
                <a:cubicBezTo>
                  <a:pt x="5822604" y="26836"/>
                  <a:pt x="5836546" y="20989"/>
                  <a:pt x="5700292" y="24057"/>
                </a:cubicBezTo>
                <a:cubicBezTo>
                  <a:pt x="5564038" y="27125"/>
                  <a:pt x="5319226" y="48154"/>
                  <a:pt x="5134354" y="24057"/>
                </a:cubicBezTo>
                <a:cubicBezTo>
                  <a:pt x="4949482" y="-40"/>
                  <a:pt x="4685047" y="40962"/>
                  <a:pt x="4336585" y="24057"/>
                </a:cubicBezTo>
                <a:cubicBezTo>
                  <a:pt x="3988123" y="7152"/>
                  <a:pt x="4088512" y="11693"/>
                  <a:pt x="3886562" y="24057"/>
                </a:cubicBezTo>
                <a:cubicBezTo>
                  <a:pt x="3684612" y="36421"/>
                  <a:pt x="3257325" y="38809"/>
                  <a:pt x="2972879" y="24057"/>
                </a:cubicBezTo>
                <a:cubicBezTo>
                  <a:pt x="2688433" y="9305"/>
                  <a:pt x="2443847" y="10314"/>
                  <a:pt x="2059196" y="24057"/>
                </a:cubicBezTo>
                <a:cubicBezTo>
                  <a:pt x="1674545" y="37800"/>
                  <a:pt x="1588602" y="54307"/>
                  <a:pt x="1377343" y="24057"/>
                </a:cubicBezTo>
                <a:cubicBezTo>
                  <a:pt x="1166084" y="-6193"/>
                  <a:pt x="592949" y="72750"/>
                  <a:pt x="0" y="24057"/>
                </a:cubicBezTo>
                <a:cubicBezTo>
                  <a:pt x="-158" y="18596"/>
                  <a:pt x="125" y="10853"/>
                  <a:pt x="0" y="0"/>
                </a:cubicBezTo>
                <a:close/>
              </a:path>
              <a:path w="11591502" h="24057" stroke="0" extrusionOk="0">
                <a:moveTo>
                  <a:pt x="0" y="0"/>
                </a:moveTo>
                <a:cubicBezTo>
                  <a:pt x="130975" y="-11698"/>
                  <a:pt x="432927" y="-24427"/>
                  <a:pt x="565938" y="0"/>
                </a:cubicBezTo>
                <a:cubicBezTo>
                  <a:pt x="698949" y="24427"/>
                  <a:pt x="743139" y="10370"/>
                  <a:pt x="900046" y="0"/>
                </a:cubicBezTo>
                <a:cubicBezTo>
                  <a:pt x="1056953" y="-10370"/>
                  <a:pt x="1464942" y="34182"/>
                  <a:pt x="1813729" y="0"/>
                </a:cubicBezTo>
                <a:cubicBezTo>
                  <a:pt x="2162516" y="-34182"/>
                  <a:pt x="2099725" y="21882"/>
                  <a:pt x="2379667" y="0"/>
                </a:cubicBezTo>
                <a:cubicBezTo>
                  <a:pt x="2659609" y="-21882"/>
                  <a:pt x="2799020" y="14230"/>
                  <a:pt x="2945605" y="0"/>
                </a:cubicBezTo>
                <a:cubicBezTo>
                  <a:pt x="3092190" y="-14230"/>
                  <a:pt x="3591474" y="-22193"/>
                  <a:pt x="3859288" y="0"/>
                </a:cubicBezTo>
                <a:cubicBezTo>
                  <a:pt x="4127102" y="22193"/>
                  <a:pt x="4148670" y="-468"/>
                  <a:pt x="4309311" y="0"/>
                </a:cubicBezTo>
                <a:cubicBezTo>
                  <a:pt x="4469952" y="468"/>
                  <a:pt x="4886715" y="45649"/>
                  <a:pt x="5222994" y="0"/>
                </a:cubicBezTo>
                <a:cubicBezTo>
                  <a:pt x="5559273" y="-45649"/>
                  <a:pt x="5789727" y="43245"/>
                  <a:pt x="6136678" y="0"/>
                </a:cubicBezTo>
                <a:cubicBezTo>
                  <a:pt x="6483629" y="-43245"/>
                  <a:pt x="6505652" y="14938"/>
                  <a:pt x="6818531" y="0"/>
                </a:cubicBezTo>
                <a:cubicBezTo>
                  <a:pt x="7131410" y="-14938"/>
                  <a:pt x="7544998" y="32890"/>
                  <a:pt x="7732214" y="0"/>
                </a:cubicBezTo>
                <a:cubicBezTo>
                  <a:pt x="7919430" y="-32890"/>
                  <a:pt x="8046836" y="-21591"/>
                  <a:pt x="8298152" y="0"/>
                </a:cubicBezTo>
                <a:cubicBezTo>
                  <a:pt x="8549468" y="21591"/>
                  <a:pt x="8664516" y="8234"/>
                  <a:pt x="8864090" y="0"/>
                </a:cubicBezTo>
                <a:cubicBezTo>
                  <a:pt x="9063664" y="-8234"/>
                  <a:pt x="9270801" y="-29033"/>
                  <a:pt x="9661858" y="0"/>
                </a:cubicBezTo>
                <a:cubicBezTo>
                  <a:pt x="10052915" y="29033"/>
                  <a:pt x="10047013" y="-21755"/>
                  <a:pt x="10227796" y="0"/>
                </a:cubicBezTo>
                <a:cubicBezTo>
                  <a:pt x="10408579" y="21755"/>
                  <a:pt x="10979762" y="19105"/>
                  <a:pt x="11591502" y="0"/>
                </a:cubicBezTo>
                <a:cubicBezTo>
                  <a:pt x="11591869" y="8069"/>
                  <a:pt x="11591121" y="14055"/>
                  <a:pt x="11591502" y="24057"/>
                </a:cubicBezTo>
                <a:cubicBezTo>
                  <a:pt x="11254346" y="43675"/>
                  <a:pt x="11020455" y="14107"/>
                  <a:pt x="10793734" y="24057"/>
                </a:cubicBezTo>
                <a:cubicBezTo>
                  <a:pt x="10567013" y="34007"/>
                  <a:pt x="10613484" y="14020"/>
                  <a:pt x="10459626" y="24057"/>
                </a:cubicBezTo>
                <a:cubicBezTo>
                  <a:pt x="10305768" y="34094"/>
                  <a:pt x="10224830" y="10112"/>
                  <a:pt x="10009603" y="24057"/>
                </a:cubicBezTo>
                <a:cubicBezTo>
                  <a:pt x="9794376" y="38002"/>
                  <a:pt x="9504019" y="15450"/>
                  <a:pt x="9095920" y="24057"/>
                </a:cubicBezTo>
                <a:cubicBezTo>
                  <a:pt x="8687821" y="32664"/>
                  <a:pt x="8621113" y="46507"/>
                  <a:pt x="8414067" y="24057"/>
                </a:cubicBezTo>
                <a:cubicBezTo>
                  <a:pt x="8207021" y="1607"/>
                  <a:pt x="8154260" y="37786"/>
                  <a:pt x="7964044" y="24057"/>
                </a:cubicBezTo>
                <a:cubicBezTo>
                  <a:pt x="7773828" y="10328"/>
                  <a:pt x="7553819" y="43986"/>
                  <a:pt x="7282191" y="24057"/>
                </a:cubicBezTo>
                <a:cubicBezTo>
                  <a:pt x="7010563" y="4128"/>
                  <a:pt x="7029169" y="28654"/>
                  <a:pt x="6948083" y="24057"/>
                </a:cubicBezTo>
                <a:cubicBezTo>
                  <a:pt x="6866997" y="19460"/>
                  <a:pt x="6689318" y="35722"/>
                  <a:pt x="6613975" y="24057"/>
                </a:cubicBezTo>
                <a:cubicBezTo>
                  <a:pt x="6538632" y="12392"/>
                  <a:pt x="6119717" y="14615"/>
                  <a:pt x="5932122" y="24057"/>
                </a:cubicBezTo>
                <a:cubicBezTo>
                  <a:pt x="5744527" y="33499"/>
                  <a:pt x="5651418" y="39592"/>
                  <a:pt x="5482099" y="24057"/>
                </a:cubicBezTo>
                <a:cubicBezTo>
                  <a:pt x="5312780" y="8522"/>
                  <a:pt x="4950421" y="3077"/>
                  <a:pt x="4684331" y="24057"/>
                </a:cubicBezTo>
                <a:cubicBezTo>
                  <a:pt x="4418241" y="45037"/>
                  <a:pt x="4445276" y="30864"/>
                  <a:pt x="4234307" y="24057"/>
                </a:cubicBezTo>
                <a:cubicBezTo>
                  <a:pt x="4023338" y="17250"/>
                  <a:pt x="3831743" y="59531"/>
                  <a:pt x="3436539" y="24057"/>
                </a:cubicBezTo>
                <a:cubicBezTo>
                  <a:pt x="3041335" y="-11417"/>
                  <a:pt x="3236298" y="33123"/>
                  <a:pt x="3102431" y="24057"/>
                </a:cubicBezTo>
                <a:cubicBezTo>
                  <a:pt x="2968564" y="14991"/>
                  <a:pt x="2527010" y="62569"/>
                  <a:pt x="2304663" y="24057"/>
                </a:cubicBezTo>
                <a:cubicBezTo>
                  <a:pt x="2082316" y="-14455"/>
                  <a:pt x="2007375" y="3410"/>
                  <a:pt x="1854640" y="24057"/>
                </a:cubicBezTo>
                <a:cubicBezTo>
                  <a:pt x="1701905" y="44704"/>
                  <a:pt x="1629065" y="13542"/>
                  <a:pt x="1520532" y="24057"/>
                </a:cubicBezTo>
                <a:cubicBezTo>
                  <a:pt x="1411999" y="34572"/>
                  <a:pt x="1204036" y="46232"/>
                  <a:pt x="1070509" y="24057"/>
                </a:cubicBezTo>
                <a:cubicBezTo>
                  <a:pt x="936982" y="1882"/>
                  <a:pt x="493589" y="10595"/>
                  <a:pt x="0" y="24057"/>
                </a:cubicBezTo>
                <a:cubicBezTo>
                  <a:pt x="-718" y="13061"/>
                  <a:pt x="624" y="9437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9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206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711" y="320198"/>
            <a:ext cx="11591502" cy="11624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5711" y="1699998"/>
            <a:ext cx="5685505" cy="722532"/>
          </a:xfrm>
        </p:spPr>
        <p:txBody>
          <a:bodyPr anchor="b">
            <a:normAutofit/>
          </a:bodyPr>
          <a:lstStyle>
            <a:lvl1pPr marL="0" indent="0">
              <a:buNone/>
              <a:defRPr sz="3157" b="1"/>
            </a:lvl1pPr>
            <a:lvl2pPr marL="400964" indent="0">
              <a:buNone/>
              <a:defRPr sz="1754" b="1"/>
            </a:lvl2pPr>
            <a:lvl3pPr marL="801929" indent="0">
              <a:buNone/>
              <a:defRPr sz="1579" b="1"/>
            </a:lvl3pPr>
            <a:lvl4pPr marL="1202893" indent="0">
              <a:buNone/>
              <a:defRPr sz="1403" b="1"/>
            </a:lvl4pPr>
            <a:lvl5pPr marL="1603858" indent="0">
              <a:buNone/>
              <a:defRPr sz="1403" b="1"/>
            </a:lvl5pPr>
            <a:lvl6pPr marL="2004822" indent="0">
              <a:buNone/>
              <a:defRPr sz="1403" b="1"/>
            </a:lvl6pPr>
            <a:lvl7pPr marL="2405786" indent="0">
              <a:buNone/>
              <a:defRPr sz="1403" b="1"/>
            </a:lvl7pPr>
            <a:lvl8pPr marL="2806751" indent="0">
              <a:buNone/>
              <a:defRPr sz="1403" b="1"/>
            </a:lvl8pPr>
            <a:lvl9pPr marL="3207715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711" y="2566035"/>
            <a:ext cx="5685505" cy="286273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03707" y="1699998"/>
            <a:ext cx="5713505" cy="722532"/>
          </a:xfrm>
        </p:spPr>
        <p:txBody>
          <a:bodyPr anchor="b">
            <a:normAutofit/>
          </a:bodyPr>
          <a:lstStyle>
            <a:lvl1pPr marL="0" indent="0">
              <a:buNone/>
              <a:defRPr sz="3157" b="1"/>
            </a:lvl1pPr>
            <a:lvl2pPr marL="400964" indent="0">
              <a:buNone/>
              <a:defRPr sz="1754" b="1"/>
            </a:lvl2pPr>
            <a:lvl3pPr marL="801929" indent="0">
              <a:buNone/>
              <a:defRPr sz="1579" b="1"/>
            </a:lvl3pPr>
            <a:lvl4pPr marL="1202893" indent="0">
              <a:buNone/>
              <a:defRPr sz="1403" b="1"/>
            </a:lvl4pPr>
            <a:lvl5pPr marL="1603858" indent="0">
              <a:buNone/>
              <a:defRPr sz="1403" b="1"/>
            </a:lvl5pPr>
            <a:lvl6pPr marL="2004822" indent="0">
              <a:buNone/>
              <a:defRPr sz="1403" b="1"/>
            </a:lvl6pPr>
            <a:lvl7pPr marL="2405786" indent="0">
              <a:buNone/>
              <a:defRPr sz="1403" b="1"/>
            </a:lvl7pPr>
            <a:lvl8pPr marL="2806751" indent="0">
              <a:buNone/>
              <a:defRPr sz="1403" b="1"/>
            </a:lvl8pPr>
            <a:lvl9pPr marL="3207715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03707" y="2566035"/>
            <a:ext cx="5713505" cy="28627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923959" y="1499527"/>
            <a:ext cx="11591502" cy="24057"/>
          </a:xfrm>
          <a:custGeom>
            <a:avLst/>
            <a:gdLst>
              <a:gd name="csX0" fmla="*/ 0 w 11591502"/>
              <a:gd name="csY0" fmla="*/ 0 h 24057"/>
              <a:gd name="csX1" fmla="*/ 334108 w 11591502"/>
              <a:gd name="csY1" fmla="*/ 0 h 24057"/>
              <a:gd name="csX2" fmla="*/ 1131876 w 11591502"/>
              <a:gd name="csY2" fmla="*/ 0 h 24057"/>
              <a:gd name="csX3" fmla="*/ 1465984 w 11591502"/>
              <a:gd name="csY3" fmla="*/ 0 h 24057"/>
              <a:gd name="csX4" fmla="*/ 1800092 w 11591502"/>
              <a:gd name="csY4" fmla="*/ 0 h 24057"/>
              <a:gd name="csX5" fmla="*/ 2713775 w 11591502"/>
              <a:gd name="csY5" fmla="*/ 0 h 24057"/>
              <a:gd name="csX6" fmla="*/ 3395628 w 11591502"/>
              <a:gd name="csY6" fmla="*/ 0 h 24057"/>
              <a:gd name="csX7" fmla="*/ 3729736 w 11591502"/>
              <a:gd name="csY7" fmla="*/ 0 h 24057"/>
              <a:gd name="csX8" fmla="*/ 4411589 w 11591502"/>
              <a:gd name="csY8" fmla="*/ 0 h 24057"/>
              <a:gd name="csX9" fmla="*/ 5325272 w 11591502"/>
              <a:gd name="csY9" fmla="*/ 0 h 24057"/>
              <a:gd name="csX10" fmla="*/ 5891210 w 11591502"/>
              <a:gd name="csY10" fmla="*/ 0 h 24057"/>
              <a:gd name="csX11" fmla="*/ 6457148 w 11591502"/>
              <a:gd name="csY11" fmla="*/ 0 h 24057"/>
              <a:gd name="csX12" fmla="*/ 7139002 w 11591502"/>
              <a:gd name="csY12" fmla="*/ 0 h 24057"/>
              <a:gd name="csX13" fmla="*/ 7936770 w 11591502"/>
              <a:gd name="csY13" fmla="*/ 0 h 24057"/>
              <a:gd name="csX14" fmla="*/ 8734538 w 11591502"/>
              <a:gd name="csY14" fmla="*/ 0 h 24057"/>
              <a:gd name="csX15" fmla="*/ 9532306 w 11591502"/>
              <a:gd name="csY15" fmla="*/ 0 h 24057"/>
              <a:gd name="csX16" fmla="*/ 10445989 w 11591502"/>
              <a:gd name="csY16" fmla="*/ 0 h 24057"/>
              <a:gd name="csX17" fmla="*/ 11591502 w 11591502"/>
              <a:gd name="csY17" fmla="*/ 0 h 24057"/>
              <a:gd name="csX18" fmla="*/ 11591502 w 11591502"/>
              <a:gd name="csY18" fmla="*/ 24057 h 24057"/>
              <a:gd name="csX19" fmla="*/ 10793734 w 11591502"/>
              <a:gd name="csY19" fmla="*/ 24057 h 24057"/>
              <a:gd name="csX20" fmla="*/ 10459626 w 11591502"/>
              <a:gd name="csY20" fmla="*/ 24057 h 24057"/>
              <a:gd name="csX21" fmla="*/ 9777773 w 11591502"/>
              <a:gd name="csY21" fmla="*/ 24057 h 24057"/>
              <a:gd name="csX22" fmla="*/ 9211835 w 11591502"/>
              <a:gd name="csY22" fmla="*/ 24057 h 24057"/>
              <a:gd name="csX23" fmla="*/ 8645897 w 11591502"/>
              <a:gd name="csY23" fmla="*/ 24057 h 24057"/>
              <a:gd name="csX24" fmla="*/ 8079959 w 11591502"/>
              <a:gd name="csY24" fmla="*/ 24057 h 24057"/>
              <a:gd name="csX25" fmla="*/ 7514021 w 11591502"/>
              <a:gd name="csY25" fmla="*/ 24057 h 24057"/>
              <a:gd name="csX26" fmla="*/ 6716253 w 11591502"/>
              <a:gd name="csY26" fmla="*/ 24057 h 24057"/>
              <a:gd name="csX27" fmla="*/ 6034400 w 11591502"/>
              <a:gd name="csY27" fmla="*/ 24057 h 24057"/>
              <a:gd name="csX28" fmla="*/ 5700292 w 11591502"/>
              <a:gd name="csY28" fmla="*/ 24057 h 24057"/>
              <a:gd name="csX29" fmla="*/ 5134354 w 11591502"/>
              <a:gd name="csY29" fmla="*/ 24057 h 24057"/>
              <a:gd name="csX30" fmla="*/ 4336585 w 11591502"/>
              <a:gd name="csY30" fmla="*/ 24057 h 24057"/>
              <a:gd name="csX31" fmla="*/ 3886562 w 11591502"/>
              <a:gd name="csY31" fmla="*/ 24057 h 24057"/>
              <a:gd name="csX32" fmla="*/ 2972879 w 11591502"/>
              <a:gd name="csY32" fmla="*/ 24057 h 24057"/>
              <a:gd name="csX33" fmla="*/ 2059196 w 11591502"/>
              <a:gd name="csY33" fmla="*/ 24057 h 24057"/>
              <a:gd name="csX34" fmla="*/ 1377343 w 11591502"/>
              <a:gd name="csY34" fmla="*/ 24057 h 24057"/>
              <a:gd name="csX35" fmla="*/ 0 w 11591502"/>
              <a:gd name="csY35" fmla="*/ 24057 h 24057"/>
              <a:gd name="csX36" fmla="*/ 0 w 11591502"/>
              <a:gd name="csY36" fmla="*/ 0 h 240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</a:cxnLst>
            <a:rect l="l" t="t" r="r" b="b"/>
            <a:pathLst>
              <a:path w="11591502" h="24057" fill="none" extrusionOk="0">
                <a:moveTo>
                  <a:pt x="0" y="0"/>
                </a:moveTo>
                <a:cubicBezTo>
                  <a:pt x="94411" y="15421"/>
                  <a:pt x="183277" y="-14075"/>
                  <a:pt x="334108" y="0"/>
                </a:cubicBezTo>
                <a:cubicBezTo>
                  <a:pt x="484939" y="14075"/>
                  <a:pt x="934120" y="582"/>
                  <a:pt x="1131876" y="0"/>
                </a:cubicBezTo>
                <a:cubicBezTo>
                  <a:pt x="1329632" y="-582"/>
                  <a:pt x="1317769" y="-8869"/>
                  <a:pt x="1465984" y="0"/>
                </a:cubicBezTo>
                <a:cubicBezTo>
                  <a:pt x="1614199" y="8869"/>
                  <a:pt x="1709083" y="-10068"/>
                  <a:pt x="1800092" y="0"/>
                </a:cubicBezTo>
                <a:cubicBezTo>
                  <a:pt x="1891101" y="10068"/>
                  <a:pt x="2343065" y="-29380"/>
                  <a:pt x="2713775" y="0"/>
                </a:cubicBezTo>
                <a:cubicBezTo>
                  <a:pt x="3084485" y="29380"/>
                  <a:pt x="3089437" y="13361"/>
                  <a:pt x="3395628" y="0"/>
                </a:cubicBezTo>
                <a:cubicBezTo>
                  <a:pt x="3701819" y="-13361"/>
                  <a:pt x="3620919" y="-16425"/>
                  <a:pt x="3729736" y="0"/>
                </a:cubicBezTo>
                <a:cubicBezTo>
                  <a:pt x="3838553" y="16425"/>
                  <a:pt x="4132125" y="15512"/>
                  <a:pt x="4411589" y="0"/>
                </a:cubicBezTo>
                <a:cubicBezTo>
                  <a:pt x="4691053" y="-15512"/>
                  <a:pt x="5091914" y="45640"/>
                  <a:pt x="5325272" y="0"/>
                </a:cubicBezTo>
                <a:cubicBezTo>
                  <a:pt x="5558630" y="-45640"/>
                  <a:pt x="5618460" y="-27852"/>
                  <a:pt x="5891210" y="0"/>
                </a:cubicBezTo>
                <a:cubicBezTo>
                  <a:pt x="6163960" y="27852"/>
                  <a:pt x="6252180" y="-17236"/>
                  <a:pt x="6457148" y="0"/>
                </a:cubicBezTo>
                <a:cubicBezTo>
                  <a:pt x="6662116" y="17236"/>
                  <a:pt x="6896933" y="3896"/>
                  <a:pt x="7139002" y="0"/>
                </a:cubicBezTo>
                <a:cubicBezTo>
                  <a:pt x="7381071" y="-3896"/>
                  <a:pt x="7632334" y="38089"/>
                  <a:pt x="7936770" y="0"/>
                </a:cubicBezTo>
                <a:cubicBezTo>
                  <a:pt x="8241206" y="-38089"/>
                  <a:pt x="8380126" y="34"/>
                  <a:pt x="8734538" y="0"/>
                </a:cubicBezTo>
                <a:cubicBezTo>
                  <a:pt x="9088950" y="-34"/>
                  <a:pt x="9234204" y="-5571"/>
                  <a:pt x="9532306" y="0"/>
                </a:cubicBezTo>
                <a:cubicBezTo>
                  <a:pt x="9830408" y="5571"/>
                  <a:pt x="9997956" y="29843"/>
                  <a:pt x="10445989" y="0"/>
                </a:cubicBezTo>
                <a:cubicBezTo>
                  <a:pt x="10894022" y="-29843"/>
                  <a:pt x="11307610" y="44001"/>
                  <a:pt x="11591502" y="0"/>
                </a:cubicBezTo>
                <a:cubicBezTo>
                  <a:pt x="11590368" y="5383"/>
                  <a:pt x="11591702" y="18607"/>
                  <a:pt x="11591502" y="24057"/>
                </a:cubicBezTo>
                <a:cubicBezTo>
                  <a:pt x="11388744" y="48780"/>
                  <a:pt x="11041385" y="32701"/>
                  <a:pt x="10793734" y="24057"/>
                </a:cubicBezTo>
                <a:cubicBezTo>
                  <a:pt x="10546083" y="15413"/>
                  <a:pt x="10604573" y="33030"/>
                  <a:pt x="10459626" y="24057"/>
                </a:cubicBezTo>
                <a:cubicBezTo>
                  <a:pt x="10314679" y="15084"/>
                  <a:pt x="10099739" y="9544"/>
                  <a:pt x="9777773" y="24057"/>
                </a:cubicBezTo>
                <a:cubicBezTo>
                  <a:pt x="9455807" y="38570"/>
                  <a:pt x="9441060" y="42232"/>
                  <a:pt x="9211835" y="24057"/>
                </a:cubicBezTo>
                <a:cubicBezTo>
                  <a:pt x="8982610" y="5882"/>
                  <a:pt x="8928545" y="34431"/>
                  <a:pt x="8645897" y="24057"/>
                </a:cubicBezTo>
                <a:cubicBezTo>
                  <a:pt x="8363249" y="13683"/>
                  <a:pt x="8297973" y="42604"/>
                  <a:pt x="8079959" y="24057"/>
                </a:cubicBezTo>
                <a:cubicBezTo>
                  <a:pt x="7861945" y="5510"/>
                  <a:pt x="7708558" y="32355"/>
                  <a:pt x="7514021" y="24057"/>
                </a:cubicBezTo>
                <a:cubicBezTo>
                  <a:pt x="7319484" y="15759"/>
                  <a:pt x="7063289" y="8858"/>
                  <a:pt x="6716253" y="24057"/>
                </a:cubicBezTo>
                <a:cubicBezTo>
                  <a:pt x="6369217" y="39256"/>
                  <a:pt x="6246196" y="21278"/>
                  <a:pt x="6034400" y="24057"/>
                </a:cubicBezTo>
                <a:cubicBezTo>
                  <a:pt x="5822604" y="26836"/>
                  <a:pt x="5836546" y="20989"/>
                  <a:pt x="5700292" y="24057"/>
                </a:cubicBezTo>
                <a:cubicBezTo>
                  <a:pt x="5564038" y="27125"/>
                  <a:pt x="5319226" y="48154"/>
                  <a:pt x="5134354" y="24057"/>
                </a:cubicBezTo>
                <a:cubicBezTo>
                  <a:pt x="4949482" y="-40"/>
                  <a:pt x="4685047" y="40962"/>
                  <a:pt x="4336585" y="24057"/>
                </a:cubicBezTo>
                <a:cubicBezTo>
                  <a:pt x="3988123" y="7152"/>
                  <a:pt x="4088512" y="11693"/>
                  <a:pt x="3886562" y="24057"/>
                </a:cubicBezTo>
                <a:cubicBezTo>
                  <a:pt x="3684612" y="36421"/>
                  <a:pt x="3257325" y="38809"/>
                  <a:pt x="2972879" y="24057"/>
                </a:cubicBezTo>
                <a:cubicBezTo>
                  <a:pt x="2688433" y="9305"/>
                  <a:pt x="2443847" y="10314"/>
                  <a:pt x="2059196" y="24057"/>
                </a:cubicBezTo>
                <a:cubicBezTo>
                  <a:pt x="1674545" y="37800"/>
                  <a:pt x="1588602" y="54307"/>
                  <a:pt x="1377343" y="24057"/>
                </a:cubicBezTo>
                <a:cubicBezTo>
                  <a:pt x="1166084" y="-6193"/>
                  <a:pt x="592949" y="72750"/>
                  <a:pt x="0" y="24057"/>
                </a:cubicBezTo>
                <a:cubicBezTo>
                  <a:pt x="-158" y="18596"/>
                  <a:pt x="125" y="10853"/>
                  <a:pt x="0" y="0"/>
                </a:cubicBezTo>
                <a:close/>
              </a:path>
              <a:path w="11591502" h="24057" stroke="0" extrusionOk="0">
                <a:moveTo>
                  <a:pt x="0" y="0"/>
                </a:moveTo>
                <a:cubicBezTo>
                  <a:pt x="130975" y="-11698"/>
                  <a:pt x="432927" y="-24427"/>
                  <a:pt x="565938" y="0"/>
                </a:cubicBezTo>
                <a:cubicBezTo>
                  <a:pt x="698949" y="24427"/>
                  <a:pt x="743139" y="10370"/>
                  <a:pt x="900046" y="0"/>
                </a:cubicBezTo>
                <a:cubicBezTo>
                  <a:pt x="1056953" y="-10370"/>
                  <a:pt x="1464942" y="34182"/>
                  <a:pt x="1813729" y="0"/>
                </a:cubicBezTo>
                <a:cubicBezTo>
                  <a:pt x="2162516" y="-34182"/>
                  <a:pt x="2099725" y="21882"/>
                  <a:pt x="2379667" y="0"/>
                </a:cubicBezTo>
                <a:cubicBezTo>
                  <a:pt x="2659609" y="-21882"/>
                  <a:pt x="2799020" y="14230"/>
                  <a:pt x="2945605" y="0"/>
                </a:cubicBezTo>
                <a:cubicBezTo>
                  <a:pt x="3092190" y="-14230"/>
                  <a:pt x="3591474" y="-22193"/>
                  <a:pt x="3859288" y="0"/>
                </a:cubicBezTo>
                <a:cubicBezTo>
                  <a:pt x="4127102" y="22193"/>
                  <a:pt x="4148670" y="-468"/>
                  <a:pt x="4309311" y="0"/>
                </a:cubicBezTo>
                <a:cubicBezTo>
                  <a:pt x="4469952" y="468"/>
                  <a:pt x="4886715" y="45649"/>
                  <a:pt x="5222994" y="0"/>
                </a:cubicBezTo>
                <a:cubicBezTo>
                  <a:pt x="5559273" y="-45649"/>
                  <a:pt x="5789727" y="43245"/>
                  <a:pt x="6136678" y="0"/>
                </a:cubicBezTo>
                <a:cubicBezTo>
                  <a:pt x="6483629" y="-43245"/>
                  <a:pt x="6505652" y="14938"/>
                  <a:pt x="6818531" y="0"/>
                </a:cubicBezTo>
                <a:cubicBezTo>
                  <a:pt x="7131410" y="-14938"/>
                  <a:pt x="7544998" y="32890"/>
                  <a:pt x="7732214" y="0"/>
                </a:cubicBezTo>
                <a:cubicBezTo>
                  <a:pt x="7919430" y="-32890"/>
                  <a:pt x="8046836" y="-21591"/>
                  <a:pt x="8298152" y="0"/>
                </a:cubicBezTo>
                <a:cubicBezTo>
                  <a:pt x="8549468" y="21591"/>
                  <a:pt x="8664516" y="8234"/>
                  <a:pt x="8864090" y="0"/>
                </a:cubicBezTo>
                <a:cubicBezTo>
                  <a:pt x="9063664" y="-8234"/>
                  <a:pt x="9270801" y="-29033"/>
                  <a:pt x="9661858" y="0"/>
                </a:cubicBezTo>
                <a:cubicBezTo>
                  <a:pt x="10052915" y="29033"/>
                  <a:pt x="10047013" y="-21755"/>
                  <a:pt x="10227796" y="0"/>
                </a:cubicBezTo>
                <a:cubicBezTo>
                  <a:pt x="10408579" y="21755"/>
                  <a:pt x="10979762" y="19105"/>
                  <a:pt x="11591502" y="0"/>
                </a:cubicBezTo>
                <a:cubicBezTo>
                  <a:pt x="11591869" y="8069"/>
                  <a:pt x="11591121" y="14055"/>
                  <a:pt x="11591502" y="24057"/>
                </a:cubicBezTo>
                <a:cubicBezTo>
                  <a:pt x="11254346" y="43675"/>
                  <a:pt x="11020455" y="14107"/>
                  <a:pt x="10793734" y="24057"/>
                </a:cubicBezTo>
                <a:cubicBezTo>
                  <a:pt x="10567013" y="34007"/>
                  <a:pt x="10613484" y="14020"/>
                  <a:pt x="10459626" y="24057"/>
                </a:cubicBezTo>
                <a:cubicBezTo>
                  <a:pt x="10305768" y="34094"/>
                  <a:pt x="10224830" y="10112"/>
                  <a:pt x="10009603" y="24057"/>
                </a:cubicBezTo>
                <a:cubicBezTo>
                  <a:pt x="9794376" y="38002"/>
                  <a:pt x="9504019" y="15450"/>
                  <a:pt x="9095920" y="24057"/>
                </a:cubicBezTo>
                <a:cubicBezTo>
                  <a:pt x="8687821" y="32664"/>
                  <a:pt x="8621113" y="46507"/>
                  <a:pt x="8414067" y="24057"/>
                </a:cubicBezTo>
                <a:cubicBezTo>
                  <a:pt x="8207021" y="1607"/>
                  <a:pt x="8154260" y="37786"/>
                  <a:pt x="7964044" y="24057"/>
                </a:cubicBezTo>
                <a:cubicBezTo>
                  <a:pt x="7773828" y="10328"/>
                  <a:pt x="7553819" y="43986"/>
                  <a:pt x="7282191" y="24057"/>
                </a:cubicBezTo>
                <a:cubicBezTo>
                  <a:pt x="7010563" y="4128"/>
                  <a:pt x="7029169" y="28654"/>
                  <a:pt x="6948083" y="24057"/>
                </a:cubicBezTo>
                <a:cubicBezTo>
                  <a:pt x="6866997" y="19460"/>
                  <a:pt x="6689318" y="35722"/>
                  <a:pt x="6613975" y="24057"/>
                </a:cubicBezTo>
                <a:cubicBezTo>
                  <a:pt x="6538632" y="12392"/>
                  <a:pt x="6119717" y="14615"/>
                  <a:pt x="5932122" y="24057"/>
                </a:cubicBezTo>
                <a:cubicBezTo>
                  <a:pt x="5744527" y="33499"/>
                  <a:pt x="5651418" y="39592"/>
                  <a:pt x="5482099" y="24057"/>
                </a:cubicBezTo>
                <a:cubicBezTo>
                  <a:pt x="5312780" y="8522"/>
                  <a:pt x="4950421" y="3077"/>
                  <a:pt x="4684331" y="24057"/>
                </a:cubicBezTo>
                <a:cubicBezTo>
                  <a:pt x="4418241" y="45037"/>
                  <a:pt x="4445276" y="30864"/>
                  <a:pt x="4234307" y="24057"/>
                </a:cubicBezTo>
                <a:cubicBezTo>
                  <a:pt x="4023338" y="17250"/>
                  <a:pt x="3831743" y="59531"/>
                  <a:pt x="3436539" y="24057"/>
                </a:cubicBezTo>
                <a:cubicBezTo>
                  <a:pt x="3041335" y="-11417"/>
                  <a:pt x="3236298" y="33123"/>
                  <a:pt x="3102431" y="24057"/>
                </a:cubicBezTo>
                <a:cubicBezTo>
                  <a:pt x="2968564" y="14991"/>
                  <a:pt x="2527010" y="62569"/>
                  <a:pt x="2304663" y="24057"/>
                </a:cubicBezTo>
                <a:cubicBezTo>
                  <a:pt x="2082316" y="-14455"/>
                  <a:pt x="2007375" y="3410"/>
                  <a:pt x="1854640" y="24057"/>
                </a:cubicBezTo>
                <a:cubicBezTo>
                  <a:pt x="1701905" y="44704"/>
                  <a:pt x="1629065" y="13542"/>
                  <a:pt x="1520532" y="24057"/>
                </a:cubicBezTo>
                <a:cubicBezTo>
                  <a:pt x="1411999" y="34572"/>
                  <a:pt x="1204036" y="46232"/>
                  <a:pt x="1070509" y="24057"/>
                </a:cubicBezTo>
                <a:cubicBezTo>
                  <a:pt x="936982" y="1882"/>
                  <a:pt x="493589" y="10595"/>
                  <a:pt x="0" y="24057"/>
                </a:cubicBezTo>
                <a:cubicBezTo>
                  <a:pt x="-718" y="13061"/>
                  <a:pt x="624" y="9437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9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523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9176" y="1515564"/>
            <a:ext cx="8577711" cy="2974997"/>
          </a:xfrm>
        </p:spPr>
        <p:txBody>
          <a:bodyPr>
            <a:normAutofit/>
          </a:bodyPr>
          <a:lstStyle>
            <a:lvl1pPr algn="ctr">
              <a:defRPr sz="684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4380827" y="4496044"/>
            <a:ext cx="4677771" cy="24057"/>
          </a:xfrm>
          <a:custGeom>
            <a:avLst/>
            <a:gdLst>
              <a:gd name="csX0" fmla="*/ 0 w 4677771"/>
              <a:gd name="csY0" fmla="*/ 0 h 24057"/>
              <a:gd name="csX1" fmla="*/ 621475 w 4677771"/>
              <a:gd name="csY1" fmla="*/ 0 h 24057"/>
              <a:gd name="csX2" fmla="*/ 1149395 w 4677771"/>
              <a:gd name="csY2" fmla="*/ 0 h 24057"/>
              <a:gd name="csX3" fmla="*/ 1724093 w 4677771"/>
              <a:gd name="csY3" fmla="*/ 0 h 24057"/>
              <a:gd name="csX4" fmla="*/ 2439123 w 4677771"/>
              <a:gd name="csY4" fmla="*/ 0 h 24057"/>
              <a:gd name="csX5" fmla="*/ 3060599 w 4677771"/>
              <a:gd name="csY5" fmla="*/ 0 h 24057"/>
              <a:gd name="csX6" fmla="*/ 3635296 w 4677771"/>
              <a:gd name="csY6" fmla="*/ 0 h 24057"/>
              <a:gd name="csX7" fmla="*/ 4677771 w 4677771"/>
              <a:gd name="csY7" fmla="*/ 0 h 24057"/>
              <a:gd name="csX8" fmla="*/ 4677771 w 4677771"/>
              <a:gd name="csY8" fmla="*/ 24057 h 24057"/>
              <a:gd name="csX9" fmla="*/ 4009518 w 4677771"/>
              <a:gd name="csY9" fmla="*/ 24057 h 24057"/>
              <a:gd name="csX10" fmla="*/ 3434820 w 4677771"/>
              <a:gd name="csY10" fmla="*/ 24057 h 24057"/>
              <a:gd name="csX11" fmla="*/ 2673012 w 4677771"/>
              <a:gd name="csY11" fmla="*/ 24057 h 24057"/>
              <a:gd name="csX12" fmla="*/ 2051537 w 4677771"/>
              <a:gd name="csY12" fmla="*/ 24057 h 24057"/>
              <a:gd name="csX13" fmla="*/ 1523617 w 4677771"/>
              <a:gd name="csY13" fmla="*/ 24057 h 24057"/>
              <a:gd name="csX14" fmla="*/ 808586 w 4677771"/>
              <a:gd name="csY14" fmla="*/ 24057 h 24057"/>
              <a:gd name="csX15" fmla="*/ 0 w 4677771"/>
              <a:gd name="csY15" fmla="*/ 24057 h 24057"/>
              <a:gd name="csX16" fmla="*/ 0 w 4677771"/>
              <a:gd name="csY16" fmla="*/ 0 h 240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677771" h="24057" fill="none" extrusionOk="0">
                <a:moveTo>
                  <a:pt x="0" y="0"/>
                </a:moveTo>
                <a:cubicBezTo>
                  <a:pt x="205595" y="-20942"/>
                  <a:pt x="399615" y="-19885"/>
                  <a:pt x="621475" y="0"/>
                </a:cubicBezTo>
                <a:cubicBezTo>
                  <a:pt x="843335" y="19885"/>
                  <a:pt x="946705" y="-24723"/>
                  <a:pt x="1149395" y="0"/>
                </a:cubicBezTo>
                <a:cubicBezTo>
                  <a:pt x="1352085" y="24723"/>
                  <a:pt x="1548650" y="26492"/>
                  <a:pt x="1724093" y="0"/>
                </a:cubicBezTo>
                <a:cubicBezTo>
                  <a:pt x="1899536" y="-26492"/>
                  <a:pt x="2198816" y="-3212"/>
                  <a:pt x="2439123" y="0"/>
                </a:cubicBezTo>
                <a:cubicBezTo>
                  <a:pt x="2679430" y="3212"/>
                  <a:pt x="2863561" y="-31018"/>
                  <a:pt x="3060599" y="0"/>
                </a:cubicBezTo>
                <a:cubicBezTo>
                  <a:pt x="3257637" y="31018"/>
                  <a:pt x="3453260" y="13733"/>
                  <a:pt x="3635296" y="0"/>
                </a:cubicBezTo>
                <a:cubicBezTo>
                  <a:pt x="3817332" y="-13733"/>
                  <a:pt x="4173456" y="43890"/>
                  <a:pt x="4677771" y="0"/>
                </a:cubicBezTo>
                <a:cubicBezTo>
                  <a:pt x="4677255" y="10949"/>
                  <a:pt x="4678753" y="16747"/>
                  <a:pt x="4677771" y="24057"/>
                </a:cubicBezTo>
                <a:cubicBezTo>
                  <a:pt x="4534943" y="48724"/>
                  <a:pt x="4248124" y="51976"/>
                  <a:pt x="4009518" y="24057"/>
                </a:cubicBezTo>
                <a:cubicBezTo>
                  <a:pt x="3770912" y="-3862"/>
                  <a:pt x="3551802" y="16554"/>
                  <a:pt x="3434820" y="24057"/>
                </a:cubicBezTo>
                <a:cubicBezTo>
                  <a:pt x="3317838" y="31560"/>
                  <a:pt x="2885952" y="37557"/>
                  <a:pt x="2673012" y="24057"/>
                </a:cubicBezTo>
                <a:cubicBezTo>
                  <a:pt x="2460072" y="10557"/>
                  <a:pt x="2214271" y="40518"/>
                  <a:pt x="2051537" y="24057"/>
                </a:cubicBezTo>
                <a:cubicBezTo>
                  <a:pt x="1888804" y="7596"/>
                  <a:pt x="1648670" y="18664"/>
                  <a:pt x="1523617" y="24057"/>
                </a:cubicBezTo>
                <a:cubicBezTo>
                  <a:pt x="1398564" y="29450"/>
                  <a:pt x="966330" y="-6026"/>
                  <a:pt x="808586" y="24057"/>
                </a:cubicBezTo>
                <a:cubicBezTo>
                  <a:pt x="650842" y="54140"/>
                  <a:pt x="211172" y="3314"/>
                  <a:pt x="0" y="24057"/>
                </a:cubicBezTo>
                <a:cubicBezTo>
                  <a:pt x="-431" y="14996"/>
                  <a:pt x="-308" y="5339"/>
                  <a:pt x="0" y="0"/>
                </a:cubicBezTo>
                <a:close/>
              </a:path>
              <a:path w="4677771" h="24057" stroke="0" extrusionOk="0">
                <a:moveTo>
                  <a:pt x="0" y="0"/>
                </a:moveTo>
                <a:cubicBezTo>
                  <a:pt x="193038" y="-23797"/>
                  <a:pt x="327170" y="31061"/>
                  <a:pt x="621475" y="0"/>
                </a:cubicBezTo>
                <a:cubicBezTo>
                  <a:pt x="915781" y="-31061"/>
                  <a:pt x="949808" y="-2571"/>
                  <a:pt x="1149395" y="0"/>
                </a:cubicBezTo>
                <a:cubicBezTo>
                  <a:pt x="1348982" y="2571"/>
                  <a:pt x="1688541" y="-3297"/>
                  <a:pt x="1911204" y="0"/>
                </a:cubicBezTo>
                <a:cubicBezTo>
                  <a:pt x="2133867" y="3297"/>
                  <a:pt x="2289993" y="-30631"/>
                  <a:pt x="2532679" y="0"/>
                </a:cubicBezTo>
                <a:cubicBezTo>
                  <a:pt x="2775366" y="30631"/>
                  <a:pt x="2883444" y="30077"/>
                  <a:pt x="3154154" y="0"/>
                </a:cubicBezTo>
                <a:cubicBezTo>
                  <a:pt x="3424865" y="-30077"/>
                  <a:pt x="3691108" y="37475"/>
                  <a:pt x="3915963" y="0"/>
                </a:cubicBezTo>
                <a:cubicBezTo>
                  <a:pt x="4140818" y="-37475"/>
                  <a:pt x="4476968" y="-2275"/>
                  <a:pt x="4677771" y="0"/>
                </a:cubicBezTo>
                <a:cubicBezTo>
                  <a:pt x="4677064" y="5745"/>
                  <a:pt x="4678445" y="14479"/>
                  <a:pt x="4677771" y="24057"/>
                </a:cubicBezTo>
                <a:cubicBezTo>
                  <a:pt x="4518000" y="44759"/>
                  <a:pt x="4372319" y="43678"/>
                  <a:pt x="4103073" y="24057"/>
                </a:cubicBezTo>
                <a:cubicBezTo>
                  <a:pt x="3833827" y="4436"/>
                  <a:pt x="3714758" y="30741"/>
                  <a:pt x="3434820" y="24057"/>
                </a:cubicBezTo>
                <a:cubicBezTo>
                  <a:pt x="3154882" y="17373"/>
                  <a:pt x="2960305" y="-2603"/>
                  <a:pt x="2766567" y="24057"/>
                </a:cubicBezTo>
                <a:cubicBezTo>
                  <a:pt x="2572829" y="50717"/>
                  <a:pt x="2400608" y="44855"/>
                  <a:pt x="2145092" y="24057"/>
                </a:cubicBezTo>
                <a:cubicBezTo>
                  <a:pt x="1889576" y="3259"/>
                  <a:pt x="1584446" y="50099"/>
                  <a:pt x="1383284" y="24057"/>
                </a:cubicBezTo>
                <a:cubicBezTo>
                  <a:pt x="1182122" y="-1985"/>
                  <a:pt x="780251" y="14675"/>
                  <a:pt x="621475" y="24057"/>
                </a:cubicBezTo>
                <a:cubicBezTo>
                  <a:pt x="462699" y="33439"/>
                  <a:pt x="271042" y="26427"/>
                  <a:pt x="0" y="24057"/>
                </a:cubicBezTo>
                <a:cubicBezTo>
                  <a:pt x="-836" y="12071"/>
                  <a:pt x="11" y="8963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9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092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992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711" y="400943"/>
            <a:ext cx="4334563" cy="3007072"/>
          </a:xfrm>
        </p:spPr>
        <p:txBody>
          <a:bodyPr anchor="b">
            <a:normAutofit/>
          </a:bodyPr>
          <a:lstStyle>
            <a:lvl1pPr>
              <a:defRPr sz="526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6149" y="481131"/>
            <a:ext cx="6672673" cy="4763203"/>
          </a:xfrm>
        </p:spPr>
        <p:txBody>
          <a:bodyPr anchor="ctr"/>
          <a:lstStyle>
            <a:lvl1pPr>
              <a:defRPr sz="2806"/>
            </a:lvl1pPr>
            <a:lvl2pPr>
              <a:defRPr sz="2456"/>
            </a:lvl2pPr>
            <a:lvl3pPr>
              <a:defRPr sz="2105"/>
            </a:lvl3pPr>
            <a:lvl4pPr>
              <a:defRPr sz="1754"/>
            </a:lvl4pPr>
            <a:lvl5pPr>
              <a:defRPr sz="1754"/>
            </a:lvl5pPr>
            <a:lvl6pPr>
              <a:defRPr sz="1754"/>
            </a:lvl6pPr>
            <a:lvl7pPr>
              <a:defRPr sz="1754"/>
            </a:lvl7pPr>
            <a:lvl8pPr>
              <a:defRPr sz="1754"/>
            </a:lvl8pPr>
            <a:lvl9pPr>
              <a:defRPr sz="175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5711" y="3488204"/>
            <a:ext cx="4334563" cy="1756130"/>
          </a:xfrm>
        </p:spPr>
        <p:txBody>
          <a:bodyPr>
            <a:normAutofit/>
          </a:bodyPr>
          <a:lstStyle>
            <a:lvl1pPr marL="0" indent="0">
              <a:buNone/>
              <a:defRPr sz="2806"/>
            </a:lvl1pPr>
            <a:lvl2pPr marL="400964" indent="0">
              <a:buNone/>
              <a:defRPr sz="1228"/>
            </a:lvl2pPr>
            <a:lvl3pPr marL="801929" indent="0">
              <a:buNone/>
              <a:defRPr sz="1052"/>
            </a:lvl3pPr>
            <a:lvl4pPr marL="1202893" indent="0">
              <a:buNone/>
              <a:defRPr sz="877"/>
            </a:lvl4pPr>
            <a:lvl5pPr marL="1603858" indent="0">
              <a:buNone/>
              <a:defRPr sz="877"/>
            </a:lvl5pPr>
            <a:lvl6pPr marL="2004822" indent="0">
              <a:buNone/>
              <a:defRPr sz="877"/>
            </a:lvl6pPr>
            <a:lvl7pPr marL="2405786" indent="0">
              <a:buNone/>
              <a:defRPr sz="877"/>
            </a:lvl7pPr>
            <a:lvl8pPr marL="2806751" indent="0">
              <a:buNone/>
              <a:defRPr sz="877"/>
            </a:lvl8pPr>
            <a:lvl9pPr marL="3207715" indent="0">
              <a:buNone/>
              <a:defRPr sz="877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3588590" y="2850640"/>
            <a:ext cx="3929241" cy="30239"/>
          </a:xfrm>
          <a:custGeom>
            <a:avLst/>
            <a:gdLst>
              <a:gd name="csX0" fmla="*/ 0 w 3929241"/>
              <a:gd name="csY0" fmla="*/ 0 h 30239"/>
              <a:gd name="csX1" fmla="*/ 733458 w 3929241"/>
              <a:gd name="csY1" fmla="*/ 0 h 30239"/>
              <a:gd name="csX2" fmla="*/ 1427624 w 3929241"/>
              <a:gd name="csY2" fmla="*/ 0 h 30239"/>
              <a:gd name="csX3" fmla="*/ 2121790 w 3929241"/>
              <a:gd name="csY3" fmla="*/ 0 h 30239"/>
              <a:gd name="csX4" fmla="*/ 2658786 w 3929241"/>
              <a:gd name="csY4" fmla="*/ 0 h 30239"/>
              <a:gd name="csX5" fmla="*/ 3235075 w 3929241"/>
              <a:gd name="csY5" fmla="*/ 0 h 30239"/>
              <a:gd name="csX6" fmla="*/ 3929241 w 3929241"/>
              <a:gd name="csY6" fmla="*/ 0 h 30239"/>
              <a:gd name="csX7" fmla="*/ 3929241 w 3929241"/>
              <a:gd name="csY7" fmla="*/ 30239 h 30239"/>
              <a:gd name="csX8" fmla="*/ 3274368 w 3929241"/>
              <a:gd name="csY8" fmla="*/ 30239 h 30239"/>
              <a:gd name="csX9" fmla="*/ 2737371 w 3929241"/>
              <a:gd name="csY9" fmla="*/ 30239 h 30239"/>
              <a:gd name="csX10" fmla="*/ 2200375 w 3929241"/>
              <a:gd name="csY10" fmla="*/ 30239 h 30239"/>
              <a:gd name="csX11" fmla="*/ 1506209 w 3929241"/>
              <a:gd name="csY11" fmla="*/ 30239 h 30239"/>
              <a:gd name="csX12" fmla="*/ 929920 w 3929241"/>
              <a:gd name="csY12" fmla="*/ 30239 h 30239"/>
              <a:gd name="csX13" fmla="*/ 0 w 3929241"/>
              <a:gd name="csY13" fmla="*/ 30239 h 30239"/>
              <a:gd name="csX14" fmla="*/ 0 w 3929241"/>
              <a:gd name="csY14" fmla="*/ 0 h 302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929241" h="30239" fill="none" extrusionOk="0">
                <a:moveTo>
                  <a:pt x="0" y="0"/>
                </a:moveTo>
                <a:cubicBezTo>
                  <a:pt x="150255" y="-26254"/>
                  <a:pt x="521814" y="15886"/>
                  <a:pt x="733458" y="0"/>
                </a:cubicBezTo>
                <a:cubicBezTo>
                  <a:pt x="945102" y="-15886"/>
                  <a:pt x="1133972" y="-23657"/>
                  <a:pt x="1427624" y="0"/>
                </a:cubicBezTo>
                <a:cubicBezTo>
                  <a:pt x="1721276" y="23657"/>
                  <a:pt x="1839583" y="3970"/>
                  <a:pt x="2121790" y="0"/>
                </a:cubicBezTo>
                <a:cubicBezTo>
                  <a:pt x="2403997" y="-3970"/>
                  <a:pt x="2542961" y="18685"/>
                  <a:pt x="2658786" y="0"/>
                </a:cubicBezTo>
                <a:cubicBezTo>
                  <a:pt x="2774611" y="-18685"/>
                  <a:pt x="3000011" y="-9466"/>
                  <a:pt x="3235075" y="0"/>
                </a:cubicBezTo>
                <a:cubicBezTo>
                  <a:pt x="3470139" y="9466"/>
                  <a:pt x="3605057" y="12832"/>
                  <a:pt x="3929241" y="0"/>
                </a:cubicBezTo>
                <a:cubicBezTo>
                  <a:pt x="3927736" y="7288"/>
                  <a:pt x="3927802" y="15487"/>
                  <a:pt x="3929241" y="30239"/>
                </a:cubicBezTo>
                <a:cubicBezTo>
                  <a:pt x="3622187" y="36713"/>
                  <a:pt x="3561041" y="18918"/>
                  <a:pt x="3274368" y="30239"/>
                </a:cubicBezTo>
                <a:cubicBezTo>
                  <a:pt x="2987695" y="41560"/>
                  <a:pt x="2869270" y="7702"/>
                  <a:pt x="2737371" y="30239"/>
                </a:cubicBezTo>
                <a:cubicBezTo>
                  <a:pt x="2605472" y="52776"/>
                  <a:pt x="2406264" y="24093"/>
                  <a:pt x="2200375" y="30239"/>
                </a:cubicBezTo>
                <a:cubicBezTo>
                  <a:pt x="1994486" y="36385"/>
                  <a:pt x="1777817" y="49155"/>
                  <a:pt x="1506209" y="30239"/>
                </a:cubicBezTo>
                <a:cubicBezTo>
                  <a:pt x="1234601" y="11323"/>
                  <a:pt x="1111989" y="2891"/>
                  <a:pt x="929920" y="30239"/>
                </a:cubicBezTo>
                <a:cubicBezTo>
                  <a:pt x="747851" y="57587"/>
                  <a:pt x="250651" y="40817"/>
                  <a:pt x="0" y="30239"/>
                </a:cubicBezTo>
                <a:cubicBezTo>
                  <a:pt x="672" y="22469"/>
                  <a:pt x="-1235" y="7315"/>
                  <a:pt x="0" y="0"/>
                </a:cubicBezTo>
                <a:close/>
              </a:path>
              <a:path w="3929241" h="30239" stroke="0" extrusionOk="0">
                <a:moveTo>
                  <a:pt x="0" y="0"/>
                </a:moveTo>
                <a:cubicBezTo>
                  <a:pt x="205434" y="28172"/>
                  <a:pt x="344149" y="22720"/>
                  <a:pt x="615581" y="0"/>
                </a:cubicBezTo>
                <a:cubicBezTo>
                  <a:pt x="887013" y="-22720"/>
                  <a:pt x="1016796" y="-23054"/>
                  <a:pt x="1152577" y="0"/>
                </a:cubicBezTo>
                <a:cubicBezTo>
                  <a:pt x="1288358" y="23054"/>
                  <a:pt x="1645509" y="35421"/>
                  <a:pt x="1886036" y="0"/>
                </a:cubicBezTo>
                <a:cubicBezTo>
                  <a:pt x="2126563" y="-35421"/>
                  <a:pt x="2211045" y="9483"/>
                  <a:pt x="2501617" y="0"/>
                </a:cubicBezTo>
                <a:cubicBezTo>
                  <a:pt x="2792189" y="-9483"/>
                  <a:pt x="2932519" y="-13107"/>
                  <a:pt x="3117198" y="0"/>
                </a:cubicBezTo>
                <a:cubicBezTo>
                  <a:pt x="3301877" y="13107"/>
                  <a:pt x="3650407" y="18370"/>
                  <a:pt x="3929241" y="0"/>
                </a:cubicBezTo>
                <a:cubicBezTo>
                  <a:pt x="3928541" y="10768"/>
                  <a:pt x="3929228" y="20714"/>
                  <a:pt x="3929241" y="30239"/>
                </a:cubicBezTo>
                <a:cubicBezTo>
                  <a:pt x="3757781" y="26320"/>
                  <a:pt x="3463142" y="27554"/>
                  <a:pt x="3274368" y="30239"/>
                </a:cubicBezTo>
                <a:cubicBezTo>
                  <a:pt x="3085594" y="32924"/>
                  <a:pt x="2860436" y="29297"/>
                  <a:pt x="2737371" y="30239"/>
                </a:cubicBezTo>
                <a:cubicBezTo>
                  <a:pt x="2614306" y="31181"/>
                  <a:pt x="2283708" y="54282"/>
                  <a:pt x="2082498" y="30239"/>
                </a:cubicBezTo>
                <a:cubicBezTo>
                  <a:pt x="1881288" y="6196"/>
                  <a:pt x="1727028" y="36641"/>
                  <a:pt x="1427624" y="30239"/>
                </a:cubicBezTo>
                <a:cubicBezTo>
                  <a:pt x="1128220" y="23837"/>
                  <a:pt x="1105384" y="40504"/>
                  <a:pt x="812043" y="30239"/>
                </a:cubicBezTo>
                <a:cubicBezTo>
                  <a:pt x="518702" y="19974"/>
                  <a:pt x="204665" y="12394"/>
                  <a:pt x="0" y="30239"/>
                </a:cubicBezTo>
                <a:cubicBezTo>
                  <a:pt x="1190" y="16260"/>
                  <a:pt x="1455" y="9895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9"/>
          </a:p>
        </p:txBody>
      </p:sp>
    </p:spTree>
    <p:extLst>
      <p:ext uri="{BB962C8B-B14F-4D97-AF65-F5344CB8AC3E}">
        <p14:creationId xmlns:p14="http://schemas.microsoft.com/office/powerpoint/2010/main" val="2013218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711" y="400943"/>
            <a:ext cx="4334214" cy="3007072"/>
          </a:xfrm>
        </p:spPr>
        <p:txBody>
          <a:bodyPr anchor="b">
            <a:normAutofit/>
          </a:bodyPr>
          <a:lstStyle>
            <a:lvl1pPr>
              <a:defRPr sz="526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46149" y="481131"/>
            <a:ext cx="6672673" cy="4763203"/>
          </a:xfrm>
        </p:spPr>
        <p:txBody>
          <a:bodyPr/>
          <a:lstStyle>
            <a:lvl1pPr marL="0" indent="0">
              <a:buNone/>
              <a:defRPr sz="2806"/>
            </a:lvl1pPr>
            <a:lvl2pPr marL="400964" indent="0">
              <a:buNone/>
              <a:defRPr sz="2456"/>
            </a:lvl2pPr>
            <a:lvl3pPr marL="801929" indent="0">
              <a:buNone/>
              <a:defRPr sz="2105"/>
            </a:lvl3pPr>
            <a:lvl4pPr marL="1202893" indent="0">
              <a:buNone/>
              <a:defRPr sz="1754"/>
            </a:lvl4pPr>
            <a:lvl5pPr marL="1603858" indent="0">
              <a:buNone/>
              <a:defRPr sz="1754"/>
            </a:lvl5pPr>
            <a:lvl6pPr marL="2004822" indent="0">
              <a:buNone/>
              <a:defRPr sz="1754"/>
            </a:lvl6pPr>
            <a:lvl7pPr marL="2405786" indent="0">
              <a:buNone/>
              <a:defRPr sz="1754"/>
            </a:lvl7pPr>
            <a:lvl8pPr marL="2806751" indent="0">
              <a:buNone/>
              <a:defRPr sz="1754"/>
            </a:lvl8pPr>
            <a:lvl9pPr marL="3207715" indent="0">
              <a:buNone/>
              <a:defRPr sz="1754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5711" y="3488204"/>
            <a:ext cx="4334214" cy="1756130"/>
          </a:xfrm>
        </p:spPr>
        <p:txBody>
          <a:bodyPr>
            <a:normAutofit/>
          </a:bodyPr>
          <a:lstStyle>
            <a:lvl1pPr marL="0" indent="0">
              <a:buNone/>
              <a:defRPr sz="2806"/>
            </a:lvl1pPr>
            <a:lvl2pPr marL="400964" indent="0">
              <a:buNone/>
              <a:defRPr sz="1228"/>
            </a:lvl2pPr>
            <a:lvl3pPr marL="801929" indent="0">
              <a:buNone/>
              <a:defRPr sz="1052"/>
            </a:lvl3pPr>
            <a:lvl4pPr marL="1202893" indent="0">
              <a:buNone/>
              <a:defRPr sz="877"/>
            </a:lvl4pPr>
            <a:lvl5pPr marL="1603858" indent="0">
              <a:buNone/>
              <a:defRPr sz="877"/>
            </a:lvl5pPr>
            <a:lvl6pPr marL="2004822" indent="0">
              <a:buNone/>
              <a:defRPr sz="877"/>
            </a:lvl6pPr>
            <a:lvl7pPr marL="2405786" indent="0">
              <a:buNone/>
              <a:defRPr sz="877"/>
            </a:lvl7pPr>
            <a:lvl8pPr marL="2806751" indent="0">
              <a:buNone/>
              <a:defRPr sz="877"/>
            </a:lvl8pPr>
            <a:lvl9pPr marL="3207715" indent="0">
              <a:buNone/>
              <a:defRPr sz="877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3589221" y="2850640"/>
            <a:ext cx="3929241" cy="30239"/>
          </a:xfrm>
          <a:custGeom>
            <a:avLst/>
            <a:gdLst>
              <a:gd name="csX0" fmla="*/ 0 w 3929241"/>
              <a:gd name="csY0" fmla="*/ 0 h 30239"/>
              <a:gd name="csX1" fmla="*/ 733458 w 3929241"/>
              <a:gd name="csY1" fmla="*/ 0 h 30239"/>
              <a:gd name="csX2" fmla="*/ 1427624 w 3929241"/>
              <a:gd name="csY2" fmla="*/ 0 h 30239"/>
              <a:gd name="csX3" fmla="*/ 2121790 w 3929241"/>
              <a:gd name="csY3" fmla="*/ 0 h 30239"/>
              <a:gd name="csX4" fmla="*/ 2658786 w 3929241"/>
              <a:gd name="csY4" fmla="*/ 0 h 30239"/>
              <a:gd name="csX5" fmla="*/ 3235075 w 3929241"/>
              <a:gd name="csY5" fmla="*/ 0 h 30239"/>
              <a:gd name="csX6" fmla="*/ 3929241 w 3929241"/>
              <a:gd name="csY6" fmla="*/ 0 h 30239"/>
              <a:gd name="csX7" fmla="*/ 3929241 w 3929241"/>
              <a:gd name="csY7" fmla="*/ 30239 h 30239"/>
              <a:gd name="csX8" fmla="*/ 3274368 w 3929241"/>
              <a:gd name="csY8" fmla="*/ 30239 h 30239"/>
              <a:gd name="csX9" fmla="*/ 2737371 w 3929241"/>
              <a:gd name="csY9" fmla="*/ 30239 h 30239"/>
              <a:gd name="csX10" fmla="*/ 2200375 w 3929241"/>
              <a:gd name="csY10" fmla="*/ 30239 h 30239"/>
              <a:gd name="csX11" fmla="*/ 1506209 w 3929241"/>
              <a:gd name="csY11" fmla="*/ 30239 h 30239"/>
              <a:gd name="csX12" fmla="*/ 929920 w 3929241"/>
              <a:gd name="csY12" fmla="*/ 30239 h 30239"/>
              <a:gd name="csX13" fmla="*/ 0 w 3929241"/>
              <a:gd name="csY13" fmla="*/ 30239 h 30239"/>
              <a:gd name="csX14" fmla="*/ 0 w 3929241"/>
              <a:gd name="csY14" fmla="*/ 0 h 302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929241" h="30239" fill="none" extrusionOk="0">
                <a:moveTo>
                  <a:pt x="0" y="0"/>
                </a:moveTo>
                <a:cubicBezTo>
                  <a:pt x="150255" y="-26254"/>
                  <a:pt x="521814" y="15886"/>
                  <a:pt x="733458" y="0"/>
                </a:cubicBezTo>
                <a:cubicBezTo>
                  <a:pt x="945102" y="-15886"/>
                  <a:pt x="1133972" y="-23657"/>
                  <a:pt x="1427624" y="0"/>
                </a:cubicBezTo>
                <a:cubicBezTo>
                  <a:pt x="1721276" y="23657"/>
                  <a:pt x="1839583" y="3970"/>
                  <a:pt x="2121790" y="0"/>
                </a:cubicBezTo>
                <a:cubicBezTo>
                  <a:pt x="2403997" y="-3970"/>
                  <a:pt x="2542961" y="18685"/>
                  <a:pt x="2658786" y="0"/>
                </a:cubicBezTo>
                <a:cubicBezTo>
                  <a:pt x="2774611" y="-18685"/>
                  <a:pt x="3000011" y="-9466"/>
                  <a:pt x="3235075" y="0"/>
                </a:cubicBezTo>
                <a:cubicBezTo>
                  <a:pt x="3470139" y="9466"/>
                  <a:pt x="3605057" y="12832"/>
                  <a:pt x="3929241" y="0"/>
                </a:cubicBezTo>
                <a:cubicBezTo>
                  <a:pt x="3927736" y="7288"/>
                  <a:pt x="3927802" y="15487"/>
                  <a:pt x="3929241" y="30239"/>
                </a:cubicBezTo>
                <a:cubicBezTo>
                  <a:pt x="3622187" y="36713"/>
                  <a:pt x="3561041" y="18918"/>
                  <a:pt x="3274368" y="30239"/>
                </a:cubicBezTo>
                <a:cubicBezTo>
                  <a:pt x="2987695" y="41560"/>
                  <a:pt x="2869270" y="7702"/>
                  <a:pt x="2737371" y="30239"/>
                </a:cubicBezTo>
                <a:cubicBezTo>
                  <a:pt x="2605472" y="52776"/>
                  <a:pt x="2406264" y="24093"/>
                  <a:pt x="2200375" y="30239"/>
                </a:cubicBezTo>
                <a:cubicBezTo>
                  <a:pt x="1994486" y="36385"/>
                  <a:pt x="1777817" y="49155"/>
                  <a:pt x="1506209" y="30239"/>
                </a:cubicBezTo>
                <a:cubicBezTo>
                  <a:pt x="1234601" y="11323"/>
                  <a:pt x="1111989" y="2891"/>
                  <a:pt x="929920" y="30239"/>
                </a:cubicBezTo>
                <a:cubicBezTo>
                  <a:pt x="747851" y="57587"/>
                  <a:pt x="250651" y="40817"/>
                  <a:pt x="0" y="30239"/>
                </a:cubicBezTo>
                <a:cubicBezTo>
                  <a:pt x="672" y="22469"/>
                  <a:pt x="-1235" y="7315"/>
                  <a:pt x="0" y="0"/>
                </a:cubicBezTo>
                <a:close/>
              </a:path>
              <a:path w="3929241" h="30239" stroke="0" extrusionOk="0">
                <a:moveTo>
                  <a:pt x="0" y="0"/>
                </a:moveTo>
                <a:cubicBezTo>
                  <a:pt x="205434" y="28172"/>
                  <a:pt x="344149" y="22720"/>
                  <a:pt x="615581" y="0"/>
                </a:cubicBezTo>
                <a:cubicBezTo>
                  <a:pt x="887013" y="-22720"/>
                  <a:pt x="1016796" y="-23054"/>
                  <a:pt x="1152577" y="0"/>
                </a:cubicBezTo>
                <a:cubicBezTo>
                  <a:pt x="1288358" y="23054"/>
                  <a:pt x="1645509" y="35421"/>
                  <a:pt x="1886036" y="0"/>
                </a:cubicBezTo>
                <a:cubicBezTo>
                  <a:pt x="2126563" y="-35421"/>
                  <a:pt x="2211045" y="9483"/>
                  <a:pt x="2501617" y="0"/>
                </a:cubicBezTo>
                <a:cubicBezTo>
                  <a:pt x="2792189" y="-9483"/>
                  <a:pt x="2932519" y="-13107"/>
                  <a:pt x="3117198" y="0"/>
                </a:cubicBezTo>
                <a:cubicBezTo>
                  <a:pt x="3301877" y="13107"/>
                  <a:pt x="3650407" y="18370"/>
                  <a:pt x="3929241" y="0"/>
                </a:cubicBezTo>
                <a:cubicBezTo>
                  <a:pt x="3928541" y="10768"/>
                  <a:pt x="3929228" y="20714"/>
                  <a:pt x="3929241" y="30239"/>
                </a:cubicBezTo>
                <a:cubicBezTo>
                  <a:pt x="3757781" y="26320"/>
                  <a:pt x="3463142" y="27554"/>
                  <a:pt x="3274368" y="30239"/>
                </a:cubicBezTo>
                <a:cubicBezTo>
                  <a:pt x="3085594" y="32924"/>
                  <a:pt x="2860436" y="29297"/>
                  <a:pt x="2737371" y="30239"/>
                </a:cubicBezTo>
                <a:cubicBezTo>
                  <a:pt x="2614306" y="31181"/>
                  <a:pt x="2283708" y="54282"/>
                  <a:pt x="2082498" y="30239"/>
                </a:cubicBezTo>
                <a:cubicBezTo>
                  <a:pt x="1881288" y="6196"/>
                  <a:pt x="1727028" y="36641"/>
                  <a:pt x="1427624" y="30239"/>
                </a:cubicBezTo>
                <a:cubicBezTo>
                  <a:pt x="1128220" y="23837"/>
                  <a:pt x="1105384" y="40504"/>
                  <a:pt x="812043" y="30239"/>
                </a:cubicBezTo>
                <a:cubicBezTo>
                  <a:pt x="518702" y="19974"/>
                  <a:pt x="204665" y="12394"/>
                  <a:pt x="0" y="30239"/>
                </a:cubicBezTo>
                <a:cubicBezTo>
                  <a:pt x="1190" y="16260"/>
                  <a:pt x="1455" y="9895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9"/>
          </a:p>
        </p:txBody>
      </p:sp>
    </p:spTree>
    <p:extLst>
      <p:ext uri="{BB962C8B-B14F-4D97-AF65-F5344CB8AC3E}">
        <p14:creationId xmlns:p14="http://schemas.microsoft.com/office/powerpoint/2010/main" val="953320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076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17587" y="320197"/>
            <a:ext cx="2897875" cy="509671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23961" y="320197"/>
            <a:ext cx="8525633" cy="5096710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200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960" y="320198"/>
            <a:ext cx="11591502" cy="11624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3960" y="1600987"/>
            <a:ext cx="11591502" cy="3815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3960" y="5574221"/>
            <a:ext cx="3023870" cy="3201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6/2/2026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51809" y="5574221"/>
            <a:ext cx="4535805" cy="3201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91592" y="5574221"/>
            <a:ext cx="3023870" cy="3201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957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1" r:id="rId6"/>
    <p:sldLayoutId id="2147483687" r:id="rId7"/>
    <p:sldLayoutId id="2147483688" r:id="rId8"/>
    <p:sldLayoutId id="2147483689" r:id="rId9"/>
    <p:sldLayoutId id="2147483690" r:id="rId10"/>
    <p:sldLayoutId id="2147483692" r:id="rId11"/>
  </p:sldLayoutIdLst>
  <p:txStyles>
    <p:titleStyle>
      <a:lvl1pPr algn="l" defTabSz="801929" rtl="0" eaLnBrk="1" latinLnBrk="0" hangingPunct="1">
        <a:lnSpc>
          <a:spcPct val="100000"/>
        </a:lnSpc>
        <a:spcBef>
          <a:spcPct val="0"/>
        </a:spcBef>
        <a:buNone/>
        <a:defRPr sz="42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0482" indent="-200482" algn="l" defTabSz="801929" rtl="0" eaLnBrk="1" latinLnBrk="0" hangingPunct="1">
        <a:lnSpc>
          <a:spcPct val="110000"/>
        </a:lnSpc>
        <a:spcBef>
          <a:spcPts val="877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601447" indent="-200482" algn="l" defTabSz="801929" rtl="0" eaLnBrk="1" latinLnBrk="0" hangingPunct="1">
        <a:lnSpc>
          <a:spcPct val="110000"/>
        </a:lnSpc>
        <a:spcBef>
          <a:spcPts val="439"/>
        </a:spcBef>
        <a:buFont typeface="Arial" panose="020B0604020202020204" pitchFamily="34" charset="0"/>
        <a:buChar char="•"/>
        <a:defRPr sz="2456" kern="1200">
          <a:solidFill>
            <a:schemeClr val="tx1"/>
          </a:solidFill>
          <a:latin typeface="+mn-lt"/>
          <a:ea typeface="+mn-ea"/>
          <a:cs typeface="+mn-cs"/>
        </a:defRPr>
      </a:lvl2pPr>
      <a:lvl3pPr marL="1002411" indent="-200482" algn="l" defTabSz="801929" rtl="0" eaLnBrk="1" latinLnBrk="0" hangingPunct="1">
        <a:lnSpc>
          <a:spcPct val="110000"/>
        </a:lnSpc>
        <a:spcBef>
          <a:spcPts val="439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403375" indent="-200482" algn="l" defTabSz="801929" rtl="0" eaLnBrk="1" latinLnBrk="0" hangingPunct="1">
        <a:lnSpc>
          <a:spcPct val="110000"/>
        </a:lnSpc>
        <a:spcBef>
          <a:spcPts val="439"/>
        </a:spcBef>
        <a:buFont typeface="Arial" panose="020B0604020202020204" pitchFamily="34" charset="0"/>
        <a:buChar char="•"/>
        <a:defRPr sz="1754" kern="1200">
          <a:solidFill>
            <a:schemeClr val="tx1"/>
          </a:solidFill>
          <a:latin typeface="+mn-lt"/>
          <a:ea typeface="+mn-ea"/>
          <a:cs typeface="+mn-cs"/>
        </a:defRPr>
      </a:lvl4pPr>
      <a:lvl5pPr marL="1804340" indent="-200482" algn="l" defTabSz="801929" rtl="0" eaLnBrk="1" latinLnBrk="0" hangingPunct="1">
        <a:lnSpc>
          <a:spcPct val="110000"/>
        </a:lnSpc>
        <a:spcBef>
          <a:spcPts val="439"/>
        </a:spcBef>
        <a:buFont typeface="Arial" panose="020B0604020202020204" pitchFamily="34" charset="0"/>
        <a:buChar char="•"/>
        <a:defRPr sz="1754" kern="1200">
          <a:solidFill>
            <a:schemeClr val="tx1"/>
          </a:solidFill>
          <a:latin typeface="+mn-lt"/>
          <a:ea typeface="+mn-ea"/>
          <a:cs typeface="+mn-cs"/>
        </a:defRPr>
      </a:lvl5pPr>
      <a:lvl6pPr marL="2205304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1579" kern="1200">
          <a:solidFill>
            <a:schemeClr val="tx1"/>
          </a:solidFill>
          <a:latin typeface="+mn-lt"/>
          <a:ea typeface="+mn-ea"/>
          <a:cs typeface="+mn-cs"/>
        </a:defRPr>
      </a:lvl6pPr>
      <a:lvl7pPr marL="2606269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1579" kern="1200">
          <a:solidFill>
            <a:schemeClr val="tx1"/>
          </a:solidFill>
          <a:latin typeface="+mn-lt"/>
          <a:ea typeface="+mn-ea"/>
          <a:cs typeface="+mn-cs"/>
        </a:defRPr>
      </a:lvl7pPr>
      <a:lvl8pPr marL="3007233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1579" kern="1200">
          <a:solidFill>
            <a:schemeClr val="tx1"/>
          </a:solidFill>
          <a:latin typeface="+mn-lt"/>
          <a:ea typeface="+mn-ea"/>
          <a:cs typeface="+mn-cs"/>
        </a:defRPr>
      </a:lvl8pPr>
      <a:lvl9pPr marL="3408197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15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01929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1pPr>
      <a:lvl2pPr marL="400964" algn="l" defTabSz="801929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2pPr>
      <a:lvl3pPr marL="801929" algn="l" defTabSz="801929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3pPr>
      <a:lvl4pPr marL="1202893" algn="l" defTabSz="801929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4pPr>
      <a:lvl5pPr marL="1603858" algn="l" defTabSz="801929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5pPr>
      <a:lvl6pPr marL="2004822" algn="l" defTabSz="801929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6pPr>
      <a:lvl7pPr marL="2405786" algn="l" defTabSz="801929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7pPr>
      <a:lvl8pPr marL="2806751" algn="l" defTabSz="801929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8pPr>
      <a:lvl9pPr marL="3207715" algn="l" defTabSz="801929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A95209C-5275-4E15-8EA7-7F42980ABF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765" y="-1"/>
            <a:ext cx="6012641" cy="106918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9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A1BB908-7C4B-4EB9-8C4C-3AF0157F7D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8749" y="1918245"/>
            <a:ext cx="5600672" cy="2963625"/>
          </a:xfrm>
        </p:spPr>
        <p:txBody>
          <a:bodyPr>
            <a:noAutofit/>
          </a:bodyPr>
          <a:lstStyle/>
          <a:p>
            <a:pPr algn="ctr"/>
            <a:r>
              <a:rPr lang="pt-BR" sz="13155" b="1" dirty="0">
                <a:solidFill>
                  <a:srgbClr val="CC9900"/>
                </a:solidFill>
                <a:latin typeface="Palace Script MT" panose="030303020206070C0B05" pitchFamily="66" charset="0"/>
              </a:rPr>
              <a:t>Livro de Casamentos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82E59CA-5DFF-4AB0-AFA0-DF1F368203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6036" y="7170642"/>
            <a:ext cx="4510608" cy="1913737"/>
          </a:xfrm>
        </p:spPr>
        <p:txBody>
          <a:bodyPr>
            <a:normAutofit/>
          </a:bodyPr>
          <a:lstStyle/>
          <a:p>
            <a:pPr algn="ctr"/>
            <a:r>
              <a:rPr lang="pt-BR" sz="3859" b="1" dirty="0">
                <a:solidFill>
                  <a:srgbClr val="996600"/>
                </a:solidFill>
              </a:rPr>
              <a:t>Igreja Adventista do Sétimo Dia</a:t>
            </a:r>
          </a:p>
          <a:p>
            <a:pPr algn="ctr"/>
            <a:r>
              <a:rPr lang="pt-BR" sz="3859" b="1" dirty="0">
                <a:solidFill>
                  <a:srgbClr val="996600"/>
                </a:solidFill>
                <a:highlight>
                  <a:srgbClr val="FFFF00"/>
                </a:highlight>
              </a:rPr>
              <a:t>Nome da Igreja</a:t>
            </a:r>
          </a:p>
          <a:p>
            <a:pPr algn="ctr"/>
            <a:endParaRPr lang="pt-BR" sz="3859" b="1" dirty="0">
              <a:solidFill>
                <a:srgbClr val="996600"/>
              </a:solidFill>
            </a:endParaRP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4F2ED431-E304-4FF0-9F4E-032783C9D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186237" y="1123986"/>
            <a:ext cx="5187200" cy="8443841"/>
          </a:xfrm>
          <a:custGeom>
            <a:avLst/>
            <a:gdLst>
              <a:gd name="csX0" fmla="*/ 0 w 5187200"/>
              <a:gd name="csY0" fmla="*/ 0 h 8443841"/>
              <a:gd name="csX1" fmla="*/ 524483 w 5187200"/>
              <a:gd name="csY1" fmla="*/ 0 h 8443841"/>
              <a:gd name="csX2" fmla="*/ 945223 w 5187200"/>
              <a:gd name="csY2" fmla="*/ 0 h 8443841"/>
              <a:gd name="csX3" fmla="*/ 1625323 w 5187200"/>
              <a:gd name="csY3" fmla="*/ 0 h 8443841"/>
              <a:gd name="csX4" fmla="*/ 2149806 w 5187200"/>
              <a:gd name="csY4" fmla="*/ 0 h 8443841"/>
              <a:gd name="csX5" fmla="*/ 2674289 w 5187200"/>
              <a:gd name="csY5" fmla="*/ 0 h 8443841"/>
              <a:gd name="csX6" fmla="*/ 3354388 w 5187200"/>
              <a:gd name="csY6" fmla="*/ 0 h 8443841"/>
              <a:gd name="csX7" fmla="*/ 3827000 w 5187200"/>
              <a:gd name="csY7" fmla="*/ 0 h 8443841"/>
              <a:gd name="csX8" fmla="*/ 4507100 w 5187200"/>
              <a:gd name="csY8" fmla="*/ 0 h 8443841"/>
              <a:gd name="csX9" fmla="*/ 5187200 w 5187200"/>
              <a:gd name="csY9" fmla="*/ 0 h 8443841"/>
              <a:gd name="csX10" fmla="*/ 5187200 w 5187200"/>
              <a:gd name="csY10" fmla="*/ 603131 h 8443841"/>
              <a:gd name="csX11" fmla="*/ 5187200 w 5187200"/>
              <a:gd name="csY11" fmla="*/ 1206263 h 8443841"/>
              <a:gd name="csX12" fmla="*/ 5187200 w 5187200"/>
              <a:gd name="csY12" fmla="*/ 1893833 h 8443841"/>
              <a:gd name="csX13" fmla="*/ 5187200 w 5187200"/>
              <a:gd name="csY13" fmla="*/ 2243648 h 8443841"/>
              <a:gd name="csX14" fmla="*/ 5187200 w 5187200"/>
              <a:gd name="csY14" fmla="*/ 2846780 h 8443841"/>
              <a:gd name="csX15" fmla="*/ 5187200 w 5187200"/>
              <a:gd name="csY15" fmla="*/ 3449911 h 8443841"/>
              <a:gd name="csX16" fmla="*/ 5187200 w 5187200"/>
              <a:gd name="csY16" fmla="*/ 4053043 h 8443841"/>
              <a:gd name="csX17" fmla="*/ 5187200 w 5187200"/>
              <a:gd name="csY17" fmla="*/ 4740613 h 8443841"/>
              <a:gd name="csX18" fmla="*/ 5187200 w 5187200"/>
              <a:gd name="csY18" fmla="*/ 5428183 h 8443841"/>
              <a:gd name="csX19" fmla="*/ 5187200 w 5187200"/>
              <a:gd name="csY19" fmla="*/ 6115753 h 8443841"/>
              <a:gd name="csX20" fmla="*/ 5187200 w 5187200"/>
              <a:gd name="csY20" fmla="*/ 6465569 h 8443841"/>
              <a:gd name="csX21" fmla="*/ 5187200 w 5187200"/>
              <a:gd name="csY21" fmla="*/ 6899824 h 8443841"/>
              <a:gd name="csX22" fmla="*/ 5187200 w 5187200"/>
              <a:gd name="csY22" fmla="*/ 7587394 h 8443841"/>
              <a:gd name="csX23" fmla="*/ 5187200 w 5187200"/>
              <a:gd name="csY23" fmla="*/ 8443841 h 8443841"/>
              <a:gd name="csX24" fmla="*/ 4714588 w 5187200"/>
              <a:gd name="csY24" fmla="*/ 8443841 h 8443841"/>
              <a:gd name="csX25" fmla="*/ 4293848 w 5187200"/>
              <a:gd name="csY25" fmla="*/ 8443841 h 8443841"/>
              <a:gd name="csX26" fmla="*/ 3873109 w 5187200"/>
              <a:gd name="csY26" fmla="*/ 8443841 h 8443841"/>
              <a:gd name="csX27" fmla="*/ 3296753 w 5187200"/>
              <a:gd name="csY27" fmla="*/ 8443841 h 8443841"/>
              <a:gd name="csX28" fmla="*/ 2824142 w 5187200"/>
              <a:gd name="csY28" fmla="*/ 8443841 h 8443841"/>
              <a:gd name="csX29" fmla="*/ 2195914 w 5187200"/>
              <a:gd name="csY29" fmla="*/ 8443841 h 8443841"/>
              <a:gd name="csX30" fmla="*/ 1723303 w 5187200"/>
              <a:gd name="csY30" fmla="*/ 8443841 h 8443841"/>
              <a:gd name="csX31" fmla="*/ 1095075 w 5187200"/>
              <a:gd name="csY31" fmla="*/ 8443841 h 8443841"/>
              <a:gd name="csX32" fmla="*/ 674335 w 5187200"/>
              <a:gd name="csY32" fmla="*/ 8443841 h 8443841"/>
              <a:gd name="csX33" fmla="*/ 0 w 5187200"/>
              <a:gd name="csY33" fmla="*/ 8443841 h 8443841"/>
              <a:gd name="csX34" fmla="*/ 0 w 5187200"/>
              <a:gd name="csY34" fmla="*/ 8009586 h 8443841"/>
              <a:gd name="csX35" fmla="*/ 0 w 5187200"/>
              <a:gd name="csY35" fmla="*/ 7237577 h 8443841"/>
              <a:gd name="csX36" fmla="*/ 0 w 5187200"/>
              <a:gd name="csY36" fmla="*/ 6718884 h 8443841"/>
              <a:gd name="csX37" fmla="*/ 0 w 5187200"/>
              <a:gd name="csY37" fmla="*/ 5946876 h 8443841"/>
              <a:gd name="csX38" fmla="*/ 0 w 5187200"/>
              <a:gd name="csY38" fmla="*/ 5512621 h 8443841"/>
              <a:gd name="csX39" fmla="*/ 0 w 5187200"/>
              <a:gd name="csY39" fmla="*/ 5162805 h 8443841"/>
              <a:gd name="csX40" fmla="*/ 0 w 5187200"/>
              <a:gd name="csY40" fmla="*/ 4812989 h 8443841"/>
              <a:gd name="csX41" fmla="*/ 0 w 5187200"/>
              <a:gd name="csY41" fmla="*/ 4125419 h 8443841"/>
              <a:gd name="csX42" fmla="*/ 0 w 5187200"/>
              <a:gd name="csY42" fmla="*/ 3775603 h 8443841"/>
              <a:gd name="csX43" fmla="*/ 0 w 5187200"/>
              <a:gd name="csY43" fmla="*/ 3172471 h 8443841"/>
              <a:gd name="csX44" fmla="*/ 0 w 5187200"/>
              <a:gd name="csY44" fmla="*/ 2738217 h 8443841"/>
              <a:gd name="csX45" fmla="*/ 0 w 5187200"/>
              <a:gd name="csY45" fmla="*/ 2135085 h 8443841"/>
              <a:gd name="csX46" fmla="*/ 0 w 5187200"/>
              <a:gd name="csY46" fmla="*/ 1531953 h 8443841"/>
              <a:gd name="csX47" fmla="*/ 0 w 5187200"/>
              <a:gd name="csY47" fmla="*/ 928822 h 8443841"/>
              <a:gd name="csX48" fmla="*/ 0 w 5187200"/>
              <a:gd name="csY48" fmla="*/ 0 h 84438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</a:cxnLst>
            <a:rect l="l" t="t" r="r" b="b"/>
            <a:pathLst>
              <a:path w="5187200" h="8443841" extrusionOk="0">
                <a:moveTo>
                  <a:pt x="0" y="0"/>
                </a:moveTo>
                <a:cubicBezTo>
                  <a:pt x="127719" y="-24489"/>
                  <a:pt x="358470" y="29012"/>
                  <a:pt x="524483" y="0"/>
                </a:cubicBezTo>
                <a:cubicBezTo>
                  <a:pt x="683276" y="-22449"/>
                  <a:pt x="798341" y="1852"/>
                  <a:pt x="945223" y="0"/>
                </a:cubicBezTo>
                <a:cubicBezTo>
                  <a:pt x="1055231" y="30307"/>
                  <a:pt x="1330070" y="-8351"/>
                  <a:pt x="1625323" y="0"/>
                </a:cubicBezTo>
                <a:cubicBezTo>
                  <a:pt x="1906939" y="11926"/>
                  <a:pt x="1995192" y="14436"/>
                  <a:pt x="2149806" y="0"/>
                </a:cubicBezTo>
                <a:cubicBezTo>
                  <a:pt x="2339635" y="-8763"/>
                  <a:pt x="2508971" y="-23372"/>
                  <a:pt x="2674289" y="0"/>
                </a:cubicBezTo>
                <a:cubicBezTo>
                  <a:pt x="2836883" y="530"/>
                  <a:pt x="3072522" y="24419"/>
                  <a:pt x="3354388" y="0"/>
                </a:cubicBezTo>
                <a:cubicBezTo>
                  <a:pt x="3597717" y="5809"/>
                  <a:pt x="3678912" y="-12376"/>
                  <a:pt x="3827000" y="0"/>
                </a:cubicBezTo>
                <a:cubicBezTo>
                  <a:pt x="4015849" y="41674"/>
                  <a:pt x="4320587" y="22792"/>
                  <a:pt x="4507100" y="0"/>
                </a:cubicBezTo>
                <a:cubicBezTo>
                  <a:pt x="4708029" y="-17080"/>
                  <a:pt x="4952055" y="2400"/>
                  <a:pt x="5187200" y="0"/>
                </a:cubicBezTo>
                <a:cubicBezTo>
                  <a:pt x="5212408" y="291393"/>
                  <a:pt x="5213863" y="353088"/>
                  <a:pt x="5187200" y="603131"/>
                </a:cubicBezTo>
                <a:cubicBezTo>
                  <a:pt x="5171202" y="872271"/>
                  <a:pt x="5234862" y="1070058"/>
                  <a:pt x="5187200" y="1206263"/>
                </a:cubicBezTo>
                <a:cubicBezTo>
                  <a:pt x="5185117" y="1342123"/>
                  <a:pt x="5165364" y="1665475"/>
                  <a:pt x="5187200" y="1893833"/>
                </a:cubicBezTo>
                <a:cubicBezTo>
                  <a:pt x="5214383" y="2091545"/>
                  <a:pt x="5170529" y="2111431"/>
                  <a:pt x="5187200" y="2243648"/>
                </a:cubicBezTo>
                <a:cubicBezTo>
                  <a:pt x="5152629" y="2368488"/>
                  <a:pt x="5155763" y="2596504"/>
                  <a:pt x="5187200" y="2846780"/>
                </a:cubicBezTo>
                <a:cubicBezTo>
                  <a:pt x="5210288" y="3075539"/>
                  <a:pt x="5192434" y="3153565"/>
                  <a:pt x="5187200" y="3449911"/>
                </a:cubicBezTo>
                <a:cubicBezTo>
                  <a:pt x="5157586" y="3781468"/>
                  <a:pt x="5203126" y="3911803"/>
                  <a:pt x="5187200" y="4053043"/>
                </a:cubicBezTo>
                <a:cubicBezTo>
                  <a:pt x="5191403" y="4218033"/>
                  <a:pt x="5206764" y="4503404"/>
                  <a:pt x="5187200" y="4740613"/>
                </a:cubicBezTo>
                <a:cubicBezTo>
                  <a:pt x="5185876" y="4980230"/>
                  <a:pt x="5182650" y="5188160"/>
                  <a:pt x="5187200" y="5428183"/>
                </a:cubicBezTo>
                <a:cubicBezTo>
                  <a:pt x="5172443" y="5707991"/>
                  <a:pt x="5129099" y="5860851"/>
                  <a:pt x="5187200" y="6115753"/>
                </a:cubicBezTo>
                <a:cubicBezTo>
                  <a:pt x="5221176" y="6380101"/>
                  <a:pt x="5180375" y="6297205"/>
                  <a:pt x="5187200" y="6465569"/>
                </a:cubicBezTo>
                <a:cubicBezTo>
                  <a:pt x="5199518" y="6648209"/>
                  <a:pt x="5162185" y="6750397"/>
                  <a:pt x="5187200" y="6899824"/>
                </a:cubicBezTo>
                <a:cubicBezTo>
                  <a:pt x="5193884" y="7093476"/>
                  <a:pt x="5147182" y="7407021"/>
                  <a:pt x="5187200" y="7587394"/>
                </a:cubicBezTo>
                <a:cubicBezTo>
                  <a:pt x="5220617" y="7749458"/>
                  <a:pt x="5192979" y="8007604"/>
                  <a:pt x="5187200" y="8443841"/>
                </a:cubicBezTo>
                <a:cubicBezTo>
                  <a:pt x="5005925" y="8439463"/>
                  <a:pt x="4859329" y="8463731"/>
                  <a:pt x="4714588" y="8443841"/>
                </a:cubicBezTo>
                <a:cubicBezTo>
                  <a:pt x="4561262" y="8428706"/>
                  <a:pt x="4418028" y="8426111"/>
                  <a:pt x="4293848" y="8443841"/>
                </a:cubicBezTo>
                <a:cubicBezTo>
                  <a:pt x="4173372" y="8450432"/>
                  <a:pt x="3960793" y="8454101"/>
                  <a:pt x="3873109" y="8443841"/>
                </a:cubicBezTo>
                <a:cubicBezTo>
                  <a:pt x="3765304" y="8419118"/>
                  <a:pt x="3468662" y="8397130"/>
                  <a:pt x="3296753" y="8443841"/>
                </a:cubicBezTo>
                <a:cubicBezTo>
                  <a:pt x="3112815" y="8488936"/>
                  <a:pt x="3001737" y="8453105"/>
                  <a:pt x="2824142" y="8443841"/>
                </a:cubicBezTo>
                <a:cubicBezTo>
                  <a:pt x="2687533" y="8436913"/>
                  <a:pt x="2439724" y="8492842"/>
                  <a:pt x="2195914" y="8443841"/>
                </a:cubicBezTo>
                <a:cubicBezTo>
                  <a:pt x="1947998" y="8429699"/>
                  <a:pt x="1896343" y="8443400"/>
                  <a:pt x="1723303" y="8443841"/>
                </a:cubicBezTo>
                <a:cubicBezTo>
                  <a:pt x="1587751" y="8437578"/>
                  <a:pt x="1318074" y="8461415"/>
                  <a:pt x="1095075" y="8443841"/>
                </a:cubicBezTo>
                <a:cubicBezTo>
                  <a:pt x="880675" y="8434942"/>
                  <a:pt x="776342" y="8474277"/>
                  <a:pt x="674335" y="8443841"/>
                </a:cubicBezTo>
                <a:cubicBezTo>
                  <a:pt x="591632" y="8445340"/>
                  <a:pt x="319260" y="8443837"/>
                  <a:pt x="0" y="8443841"/>
                </a:cubicBezTo>
                <a:cubicBezTo>
                  <a:pt x="3177" y="8318396"/>
                  <a:pt x="38002" y="8182600"/>
                  <a:pt x="0" y="8009586"/>
                </a:cubicBezTo>
                <a:cubicBezTo>
                  <a:pt x="4403" y="7823775"/>
                  <a:pt x="-47304" y="7459831"/>
                  <a:pt x="0" y="7237577"/>
                </a:cubicBezTo>
                <a:cubicBezTo>
                  <a:pt x="30101" y="6989117"/>
                  <a:pt x="20897" y="6976265"/>
                  <a:pt x="0" y="6718884"/>
                </a:cubicBezTo>
                <a:cubicBezTo>
                  <a:pt x="-25636" y="6459057"/>
                  <a:pt x="-26623" y="6237150"/>
                  <a:pt x="0" y="5946876"/>
                </a:cubicBezTo>
                <a:cubicBezTo>
                  <a:pt x="36995" y="5647978"/>
                  <a:pt x="-4511" y="5659856"/>
                  <a:pt x="0" y="5512621"/>
                </a:cubicBezTo>
                <a:cubicBezTo>
                  <a:pt x="2086" y="5369674"/>
                  <a:pt x="-15093" y="5258403"/>
                  <a:pt x="0" y="5162805"/>
                </a:cubicBezTo>
                <a:cubicBezTo>
                  <a:pt x="16101" y="5052437"/>
                  <a:pt x="5362" y="4973423"/>
                  <a:pt x="0" y="4812989"/>
                </a:cubicBezTo>
                <a:cubicBezTo>
                  <a:pt x="-28884" y="4644106"/>
                  <a:pt x="31534" y="4447087"/>
                  <a:pt x="0" y="4125419"/>
                </a:cubicBezTo>
                <a:cubicBezTo>
                  <a:pt x="-8408" y="3781177"/>
                  <a:pt x="22199" y="3941792"/>
                  <a:pt x="0" y="3775603"/>
                </a:cubicBezTo>
                <a:cubicBezTo>
                  <a:pt x="-6259" y="3577052"/>
                  <a:pt x="17759" y="3405731"/>
                  <a:pt x="0" y="3172471"/>
                </a:cubicBezTo>
                <a:cubicBezTo>
                  <a:pt x="-10792" y="2917161"/>
                  <a:pt x="-12853" y="2826651"/>
                  <a:pt x="0" y="2738217"/>
                </a:cubicBezTo>
                <a:cubicBezTo>
                  <a:pt x="41064" y="2671954"/>
                  <a:pt x="-36182" y="2342905"/>
                  <a:pt x="0" y="2135085"/>
                </a:cubicBezTo>
                <a:cubicBezTo>
                  <a:pt x="17641" y="1932959"/>
                  <a:pt x="4128" y="1740629"/>
                  <a:pt x="0" y="1531953"/>
                </a:cubicBezTo>
                <a:cubicBezTo>
                  <a:pt x="-31183" y="1295310"/>
                  <a:pt x="-26264" y="1165708"/>
                  <a:pt x="0" y="928822"/>
                </a:cubicBezTo>
                <a:cubicBezTo>
                  <a:pt x="11553" y="688065"/>
                  <a:pt x="53998" y="316162"/>
                  <a:pt x="0" y="0"/>
                </a:cubicBezTo>
                <a:close/>
              </a:path>
            </a:pathLst>
          </a:custGeom>
          <a:noFill/>
          <a:ln w="571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5915025"/>
                      <a:gd name="connsiteY0" fmla="*/ 0 h 9628611"/>
                      <a:gd name="connsiteX1" fmla="*/ 598075 w 5915025"/>
                      <a:gd name="connsiteY1" fmla="*/ 0 h 9628611"/>
                      <a:gd name="connsiteX2" fmla="*/ 1077849 w 5915025"/>
                      <a:gd name="connsiteY2" fmla="*/ 0 h 9628611"/>
                      <a:gd name="connsiteX3" fmla="*/ 1853375 w 5915025"/>
                      <a:gd name="connsiteY3" fmla="*/ 0 h 9628611"/>
                      <a:gd name="connsiteX4" fmla="*/ 2451449 w 5915025"/>
                      <a:gd name="connsiteY4" fmla="*/ 0 h 9628611"/>
                      <a:gd name="connsiteX5" fmla="*/ 3049524 w 5915025"/>
                      <a:gd name="connsiteY5" fmla="*/ 0 h 9628611"/>
                      <a:gd name="connsiteX6" fmla="*/ 3825049 w 5915025"/>
                      <a:gd name="connsiteY6" fmla="*/ 0 h 9628611"/>
                      <a:gd name="connsiteX7" fmla="*/ 4363974 w 5915025"/>
                      <a:gd name="connsiteY7" fmla="*/ 0 h 9628611"/>
                      <a:gd name="connsiteX8" fmla="*/ 5139500 w 5915025"/>
                      <a:gd name="connsiteY8" fmla="*/ 0 h 9628611"/>
                      <a:gd name="connsiteX9" fmla="*/ 5915025 w 5915025"/>
                      <a:gd name="connsiteY9" fmla="*/ 0 h 9628611"/>
                      <a:gd name="connsiteX10" fmla="*/ 5915025 w 5915025"/>
                      <a:gd name="connsiteY10" fmla="*/ 687758 h 9628611"/>
                      <a:gd name="connsiteX11" fmla="*/ 5915025 w 5915025"/>
                      <a:gd name="connsiteY11" fmla="*/ 1375516 h 9628611"/>
                      <a:gd name="connsiteX12" fmla="*/ 5915025 w 5915025"/>
                      <a:gd name="connsiteY12" fmla="*/ 2159560 h 9628611"/>
                      <a:gd name="connsiteX13" fmla="*/ 5915025 w 5915025"/>
                      <a:gd name="connsiteY13" fmla="*/ 2558459 h 9628611"/>
                      <a:gd name="connsiteX14" fmla="*/ 5915025 w 5915025"/>
                      <a:gd name="connsiteY14" fmla="*/ 3246217 h 9628611"/>
                      <a:gd name="connsiteX15" fmla="*/ 5915025 w 5915025"/>
                      <a:gd name="connsiteY15" fmla="*/ 3933975 h 9628611"/>
                      <a:gd name="connsiteX16" fmla="*/ 5915025 w 5915025"/>
                      <a:gd name="connsiteY16" fmla="*/ 4621733 h 9628611"/>
                      <a:gd name="connsiteX17" fmla="*/ 5915025 w 5915025"/>
                      <a:gd name="connsiteY17" fmla="*/ 5405777 h 9628611"/>
                      <a:gd name="connsiteX18" fmla="*/ 5915025 w 5915025"/>
                      <a:gd name="connsiteY18" fmla="*/ 6189821 h 9628611"/>
                      <a:gd name="connsiteX19" fmla="*/ 5915025 w 5915025"/>
                      <a:gd name="connsiteY19" fmla="*/ 6973865 h 9628611"/>
                      <a:gd name="connsiteX20" fmla="*/ 5915025 w 5915025"/>
                      <a:gd name="connsiteY20" fmla="*/ 7372765 h 9628611"/>
                      <a:gd name="connsiteX21" fmla="*/ 5915025 w 5915025"/>
                      <a:gd name="connsiteY21" fmla="*/ 7867951 h 9628611"/>
                      <a:gd name="connsiteX22" fmla="*/ 5915025 w 5915025"/>
                      <a:gd name="connsiteY22" fmla="*/ 8651995 h 9628611"/>
                      <a:gd name="connsiteX23" fmla="*/ 5915025 w 5915025"/>
                      <a:gd name="connsiteY23" fmla="*/ 9628611 h 9628611"/>
                      <a:gd name="connsiteX24" fmla="*/ 5376101 w 5915025"/>
                      <a:gd name="connsiteY24" fmla="*/ 9628611 h 9628611"/>
                      <a:gd name="connsiteX25" fmla="*/ 4896326 w 5915025"/>
                      <a:gd name="connsiteY25" fmla="*/ 9628611 h 9628611"/>
                      <a:gd name="connsiteX26" fmla="*/ 4416552 w 5915025"/>
                      <a:gd name="connsiteY26" fmla="*/ 9628611 h 9628611"/>
                      <a:gd name="connsiteX27" fmla="*/ 3759327 w 5915025"/>
                      <a:gd name="connsiteY27" fmla="*/ 9628611 h 9628611"/>
                      <a:gd name="connsiteX28" fmla="*/ 3220403 w 5915025"/>
                      <a:gd name="connsiteY28" fmla="*/ 9628611 h 9628611"/>
                      <a:gd name="connsiteX29" fmla="*/ 2504027 w 5915025"/>
                      <a:gd name="connsiteY29" fmla="*/ 9628611 h 9628611"/>
                      <a:gd name="connsiteX30" fmla="*/ 1965103 w 5915025"/>
                      <a:gd name="connsiteY30" fmla="*/ 9628611 h 9628611"/>
                      <a:gd name="connsiteX31" fmla="*/ 1248728 w 5915025"/>
                      <a:gd name="connsiteY31" fmla="*/ 9628611 h 9628611"/>
                      <a:gd name="connsiteX32" fmla="*/ 768953 w 5915025"/>
                      <a:gd name="connsiteY32" fmla="*/ 9628611 h 9628611"/>
                      <a:gd name="connsiteX33" fmla="*/ 0 w 5915025"/>
                      <a:gd name="connsiteY33" fmla="*/ 9628611 h 9628611"/>
                      <a:gd name="connsiteX34" fmla="*/ 0 w 5915025"/>
                      <a:gd name="connsiteY34" fmla="*/ 9133425 h 9628611"/>
                      <a:gd name="connsiteX35" fmla="*/ 0 w 5915025"/>
                      <a:gd name="connsiteY35" fmla="*/ 8253095 h 9628611"/>
                      <a:gd name="connsiteX36" fmla="*/ 0 w 5915025"/>
                      <a:gd name="connsiteY36" fmla="*/ 7661623 h 9628611"/>
                      <a:gd name="connsiteX37" fmla="*/ 0 w 5915025"/>
                      <a:gd name="connsiteY37" fmla="*/ 6781293 h 9628611"/>
                      <a:gd name="connsiteX38" fmla="*/ 0 w 5915025"/>
                      <a:gd name="connsiteY38" fmla="*/ 6286107 h 9628611"/>
                      <a:gd name="connsiteX39" fmla="*/ 0 w 5915025"/>
                      <a:gd name="connsiteY39" fmla="*/ 5887208 h 9628611"/>
                      <a:gd name="connsiteX40" fmla="*/ 0 w 5915025"/>
                      <a:gd name="connsiteY40" fmla="*/ 5488308 h 9628611"/>
                      <a:gd name="connsiteX41" fmla="*/ 0 w 5915025"/>
                      <a:gd name="connsiteY41" fmla="*/ 4704264 h 9628611"/>
                      <a:gd name="connsiteX42" fmla="*/ 0 w 5915025"/>
                      <a:gd name="connsiteY42" fmla="*/ 4305365 h 9628611"/>
                      <a:gd name="connsiteX43" fmla="*/ 0 w 5915025"/>
                      <a:gd name="connsiteY43" fmla="*/ 3617607 h 9628611"/>
                      <a:gd name="connsiteX44" fmla="*/ 0 w 5915025"/>
                      <a:gd name="connsiteY44" fmla="*/ 3122421 h 9628611"/>
                      <a:gd name="connsiteX45" fmla="*/ 0 w 5915025"/>
                      <a:gd name="connsiteY45" fmla="*/ 2434663 h 9628611"/>
                      <a:gd name="connsiteX46" fmla="*/ 0 w 5915025"/>
                      <a:gd name="connsiteY46" fmla="*/ 1746905 h 9628611"/>
                      <a:gd name="connsiteX47" fmla="*/ 0 w 5915025"/>
                      <a:gd name="connsiteY47" fmla="*/ 1059147 h 9628611"/>
                      <a:gd name="connsiteX48" fmla="*/ 0 w 5915025"/>
                      <a:gd name="connsiteY48" fmla="*/ 0 h 96286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</a:cxnLst>
                    <a:rect l="l" t="t" r="r" b="b"/>
                    <a:pathLst>
                      <a:path w="5915025" h="9628611" extrusionOk="0">
                        <a:moveTo>
                          <a:pt x="0" y="0"/>
                        </a:moveTo>
                        <a:cubicBezTo>
                          <a:pt x="157241" y="-20769"/>
                          <a:pt x="424503" y="27178"/>
                          <a:pt x="598075" y="0"/>
                        </a:cubicBezTo>
                        <a:cubicBezTo>
                          <a:pt x="771647" y="-27178"/>
                          <a:pt x="915003" y="1965"/>
                          <a:pt x="1077849" y="0"/>
                        </a:cubicBezTo>
                        <a:cubicBezTo>
                          <a:pt x="1240695" y="-1965"/>
                          <a:pt x="1518767" y="-20973"/>
                          <a:pt x="1853375" y="0"/>
                        </a:cubicBezTo>
                        <a:cubicBezTo>
                          <a:pt x="2187983" y="20973"/>
                          <a:pt x="2270390" y="14192"/>
                          <a:pt x="2451449" y="0"/>
                        </a:cubicBezTo>
                        <a:cubicBezTo>
                          <a:pt x="2632508" y="-14192"/>
                          <a:pt x="2849445" y="-2851"/>
                          <a:pt x="3049524" y="0"/>
                        </a:cubicBezTo>
                        <a:cubicBezTo>
                          <a:pt x="3249604" y="2851"/>
                          <a:pt x="3546920" y="-12908"/>
                          <a:pt x="3825049" y="0"/>
                        </a:cubicBezTo>
                        <a:cubicBezTo>
                          <a:pt x="4103179" y="12908"/>
                          <a:pt x="4198896" y="-19379"/>
                          <a:pt x="4363974" y="0"/>
                        </a:cubicBezTo>
                        <a:cubicBezTo>
                          <a:pt x="4529052" y="19379"/>
                          <a:pt x="4877804" y="14207"/>
                          <a:pt x="5139500" y="0"/>
                        </a:cubicBezTo>
                        <a:cubicBezTo>
                          <a:pt x="5401196" y="-14207"/>
                          <a:pt x="5621649" y="-17903"/>
                          <a:pt x="5915025" y="0"/>
                        </a:cubicBezTo>
                        <a:cubicBezTo>
                          <a:pt x="5941197" y="328448"/>
                          <a:pt x="5945085" y="399059"/>
                          <a:pt x="5915025" y="687758"/>
                        </a:cubicBezTo>
                        <a:cubicBezTo>
                          <a:pt x="5884965" y="976457"/>
                          <a:pt x="5947897" y="1193891"/>
                          <a:pt x="5915025" y="1375516"/>
                        </a:cubicBezTo>
                        <a:cubicBezTo>
                          <a:pt x="5882153" y="1557141"/>
                          <a:pt x="5882649" y="1934333"/>
                          <a:pt x="5915025" y="2159560"/>
                        </a:cubicBezTo>
                        <a:cubicBezTo>
                          <a:pt x="5947401" y="2384787"/>
                          <a:pt x="5902907" y="2412445"/>
                          <a:pt x="5915025" y="2558459"/>
                        </a:cubicBezTo>
                        <a:cubicBezTo>
                          <a:pt x="5927143" y="2704473"/>
                          <a:pt x="5889027" y="2980900"/>
                          <a:pt x="5915025" y="3246217"/>
                        </a:cubicBezTo>
                        <a:cubicBezTo>
                          <a:pt x="5941023" y="3511534"/>
                          <a:pt x="5928931" y="3591413"/>
                          <a:pt x="5915025" y="3933975"/>
                        </a:cubicBezTo>
                        <a:cubicBezTo>
                          <a:pt x="5901119" y="4276537"/>
                          <a:pt x="5909822" y="4443314"/>
                          <a:pt x="5915025" y="4621733"/>
                        </a:cubicBezTo>
                        <a:cubicBezTo>
                          <a:pt x="5920228" y="4800152"/>
                          <a:pt x="5901366" y="5156620"/>
                          <a:pt x="5915025" y="5405777"/>
                        </a:cubicBezTo>
                        <a:cubicBezTo>
                          <a:pt x="5928684" y="5654934"/>
                          <a:pt x="5953586" y="5913787"/>
                          <a:pt x="5915025" y="6189821"/>
                        </a:cubicBezTo>
                        <a:cubicBezTo>
                          <a:pt x="5876464" y="6465855"/>
                          <a:pt x="5877001" y="6668311"/>
                          <a:pt x="5915025" y="6973865"/>
                        </a:cubicBezTo>
                        <a:cubicBezTo>
                          <a:pt x="5953049" y="7279419"/>
                          <a:pt x="5920777" y="7181544"/>
                          <a:pt x="5915025" y="7372765"/>
                        </a:cubicBezTo>
                        <a:cubicBezTo>
                          <a:pt x="5909273" y="7563986"/>
                          <a:pt x="5894868" y="7672290"/>
                          <a:pt x="5915025" y="7867951"/>
                        </a:cubicBezTo>
                        <a:cubicBezTo>
                          <a:pt x="5935182" y="8063612"/>
                          <a:pt x="5887665" y="8470559"/>
                          <a:pt x="5915025" y="8651995"/>
                        </a:cubicBezTo>
                        <a:cubicBezTo>
                          <a:pt x="5942385" y="8833431"/>
                          <a:pt x="5922218" y="9143663"/>
                          <a:pt x="5915025" y="9628611"/>
                        </a:cubicBezTo>
                        <a:cubicBezTo>
                          <a:pt x="5679923" y="9605732"/>
                          <a:pt x="5549811" y="9649392"/>
                          <a:pt x="5376101" y="9628611"/>
                        </a:cubicBezTo>
                        <a:cubicBezTo>
                          <a:pt x="5202391" y="9607830"/>
                          <a:pt x="5040373" y="9616088"/>
                          <a:pt x="4896326" y="9628611"/>
                        </a:cubicBezTo>
                        <a:cubicBezTo>
                          <a:pt x="4752279" y="9641134"/>
                          <a:pt x="4512909" y="9646615"/>
                          <a:pt x="4416552" y="9628611"/>
                        </a:cubicBezTo>
                        <a:cubicBezTo>
                          <a:pt x="4320195" y="9610607"/>
                          <a:pt x="3932799" y="9597529"/>
                          <a:pt x="3759327" y="9628611"/>
                        </a:cubicBezTo>
                        <a:cubicBezTo>
                          <a:pt x="3585856" y="9659693"/>
                          <a:pt x="3418810" y="9628051"/>
                          <a:pt x="3220403" y="9628611"/>
                        </a:cubicBezTo>
                        <a:cubicBezTo>
                          <a:pt x="3021996" y="9629171"/>
                          <a:pt x="2792247" y="9646319"/>
                          <a:pt x="2504027" y="9628611"/>
                        </a:cubicBezTo>
                        <a:cubicBezTo>
                          <a:pt x="2215807" y="9610903"/>
                          <a:pt x="2165211" y="9637199"/>
                          <a:pt x="1965103" y="9628611"/>
                        </a:cubicBezTo>
                        <a:cubicBezTo>
                          <a:pt x="1764995" y="9620023"/>
                          <a:pt x="1496598" y="9642001"/>
                          <a:pt x="1248728" y="9628611"/>
                        </a:cubicBezTo>
                        <a:cubicBezTo>
                          <a:pt x="1000858" y="9615221"/>
                          <a:pt x="875208" y="9638719"/>
                          <a:pt x="768953" y="9628611"/>
                        </a:cubicBezTo>
                        <a:cubicBezTo>
                          <a:pt x="662699" y="9618503"/>
                          <a:pt x="379852" y="9649730"/>
                          <a:pt x="0" y="9628611"/>
                        </a:cubicBezTo>
                        <a:cubicBezTo>
                          <a:pt x="14725" y="9474545"/>
                          <a:pt x="14667" y="9324282"/>
                          <a:pt x="0" y="9133425"/>
                        </a:cubicBezTo>
                        <a:cubicBezTo>
                          <a:pt x="-14667" y="8942568"/>
                          <a:pt x="-36615" y="8537481"/>
                          <a:pt x="0" y="8253095"/>
                        </a:cubicBezTo>
                        <a:cubicBezTo>
                          <a:pt x="36615" y="7968709"/>
                          <a:pt x="23585" y="7951445"/>
                          <a:pt x="0" y="7661623"/>
                        </a:cubicBezTo>
                        <a:cubicBezTo>
                          <a:pt x="-23585" y="7371801"/>
                          <a:pt x="-40904" y="7123707"/>
                          <a:pt x="0" y="6781293"/>
                        </a:cubicBezTo>
                        <a:cubicBezTo>
                          <a:pt x="40904" y="6438879"/>
                          <a:pt x="-12362" y="6452764"/>
                          <a:pt x="0" y="6286107"/>
                        </a:cubicBezTo>
                        <a:cubicBezTo>
                          <a:pt x="12362" y="6119450"/>
                          <a:pt x="-17093" y="6000239"/>
                          <a:pt x="0" y="5887208"/>
                        </a:cubicBezTo>
                        <a:cubicBezTo>
                          <a:pt x="17093" y="5774177"/>
                          <a:pt x="2041" y="5683299"/>
                          <a:pt x="0" y="5488308"/>
                        </a:cubicBezTo>
                        <a:cubicBezTo>
                          <a:pt x="-2041" y="5293317"/>
                          <a:pt x="29480" y="5081153"/>
                          <a:pt x="0" y="4704264"/>
                        </a:cubicBezTo>
                        <a:cubicBezTo>
                          <a:pt x="-29480" y="4327375"/>
                          <a:pt x="16493" y="4495556"/>
                          <a:pt x="0" y="4305365"/>
                        </a:cubicBezTo>
                        <a:cubicBezTo>
                          <a:pt x="-16493" y="4115174"/>
                          <a:pt x="8428" y="3928009"/>
                          <a:pt x="0" y="3617607"/>
                        </a:cubicBezTo>
                        <a:cubicBezTo>
                          <a:pt x="-8428" y="3307205"/>
                          <a:pt x="-12326" y="3225760"/>
                          <a:pt x="0" y="3122421"/>
                        </a:cubicBezTo>
                        <a:cubicBezTo>
                          <a:pt x="12326" y="3019082"/>
                          <a:pt x="-28303" y="2668021"/>
                          <a:pt x="0" y="2434663"/>
                        </a:cubicBezTo>
                        <a:cubicBezTo>
                          <a:pt x="28303" y="2201305"/>
                          <a:pt x="5570" y="2027877"/>
                          <a:pt x="0" y="1746905"/>
                        </a:cubicBezTo>
                        <a:cubicBezTo>
                          <a:pt x="-5570" y="1465933"/>
                          <a:pt x="-29306" y="1319547"/>
                          <a:pt x="0" y="1059147"/>
                        </a:cubicBezTo>
                        <a:cubicBezTo>
                          <a:pt x="29306" y="798747"/>
                          <a:pt x="44453" y="358971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9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4E87FCFB-2CCE-460D-B3DD-557C8BD1B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33185" y="6890003"/>
            <a:ext cx="2093304" cy="42767"/>
          </a:xfrm>
          <a:custGeom>
            <a:avLst/>
            <a:gdLst>
              <a:gd name="csX0" fmla="*/ 0 w 2093304"/>
              <a:gd name="csY0" fmla="*/ 0 h 42767"/>
              <a:gd name="csX1" fmla="*/ 502393 w 2093304"/>
              <a:gd name="csY1" fmla="*/ 0 h 42767"/>
              <a:gd name="csX2" fmla="*/ 1025718 w 2093304"/>
              <a:gd name="csY2" fmla="*/ 0 h 42767"/>
              <a:gd name="csX3" fmla="*/ 1549044 w 2093304"/>
              <a:gd name="csY3" fmla="*/ 0 h 42767"/>
              <a:gd name="csX4" fmla="*/ 2093304 w 2093304"/>
              <a:gd name="csY4" fmla="*/ 0 h 42767"/>
              <a:gd name="csX5" fmla="*/ 2093304 w 2093304"/>
              <a:gd name="csY5" fmla="*/ 42767 h 42767"/>
              <a:gd name="csX6" fmla="*/ 1569977 w 2093304"/>
              <a:gd name="csY6" fmla="*/ 42767 h 42767"/>
              <a:gd name="csX7" fmla="*/ 1088518 w 2093304"/>
              <a:gd name="csY7" fmla="*/ 42767 h 42767"/>
              <a:gd name="csX8" fmla="*/ 607058 w 2093304"/>
              <a:gd name="csY8" fmla="*/ 42767 h 42767"/>
              <a:gd name="csX9" fmla="*/ 0 w 2093304"/>
              <a:gd name="csY9" fmla="*/ 42767 h 42767"/>
              <a:gd name="csX10" fmla="*/ 0 w 2093304"/>
              <a:gd name="csY10" fmla="*/ 0 h 42767"/>
              <a:gd name="csX0" fmla="*/ 0 w 2093304"/>
              <a:gd name="csY0" fmla="*/ 0 h 42767"/>
              <a:gd name="csX1" fmla="*/ 502393 w 2093304"/>
              <a:gd name="csY1" fmla="*/ 0 h 42767"/>
              <a:gd name="csX2" fmla="*/ 962920 w 2093304"/>
              <a:gd name="csY2" fmla="*/ 0 h 42767"/>
              <a:gd name="csX3" fmla="*/ 1528112 w 2093304"/>
              <a:gd name="csY3" fmla="*/ 0 h 42767"/>
              <a:gd name="csX4" fmla="*/ 2093304 w 2093304"/>
              <a:gd name="csY4" fmla="*/ 0 h 42767"/>
              <a:gd name="csX5" fmla="*/ 2093304 w 2093304"/>
              <a:gd name="csY5" fmla="*/ 42767 h 42767"/>
              <a:gd name="csX6" fmla="*/ 1611844 w 2093304"/>
              <a:gd name="csY6" fmla="*/ 42767 h 42767"/>
              <a:gd name="csX7" fmla="*/ 1130383 w 2093304"/>
              <a:gd name="csY7" fmla="*/ 42767 h 42767"/>
              <a:gd name="csX8" fmla="*/ 565191 w 2093304"/>
              <a:gd name="csY8" fmla="*/ 42767 h 42767"/>
              <a:gd name="csX9" fmla="*/ 0 w 2093304"/>
              <a:gd name="csY9" fmla="*/ 42767 h 42767"/>
              <a:gd name="csX10" fmla="*/ 0 w 2093304"/>
              <a:gd name="csY10" fmla="*/ 0 h 427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093304" h="42767" fill="none" extrusionOk="0">
                <a:moveTo>
                  <a:pt x="0" y="0"/>
                </a:moveTo>
                <a:cubicBezTo>
                  <a:pt x="243305" y="22891"/>
                  <a:pt x="301508" y="10058"/>
                  <a:pt x="502393" y="0"/>
                </a:cubicBezTo>
                <a:cubicBezTo>
                  <a:pt x="727977" y="-20677"/>
                  <a:pt x="913461" y="1673"/>
                  <a:pt x="1025718" y="0"/>
                </a:cubicBezTo>
                <a:cubicBezTo>
                  <a:pt x="1119440" y="-9380"/>
                  <a:pt x="1357384" y="8357"/>
                  <a:pt x="1549044" y="0"/>
                </a:cubicBezTo>
                <a:cubicBezTo>
                  <a:pt x="1701714" y="-18319"/>
                  <a:pt x="1874397" y="-28555"/>
                  <a:pt x="2093304" y="0"/>
                </a:cubicBezTo>
                <a:cubicBezTo>
                  <a:pt x="2093475" y="8509"/>
                  <a:pt x="2091872" y="32829"/>
                  <a:pt x="2093304" y="42767"/>
                </a:cubicBezTo>
                <a:cubicBezTo>
                  <a:pt x="1846531" y="64978"/>
                  <a:pt x="1823023" y="65220"/>
                  <a:pt x="1569977" y="42767"/>
                </a:cubicBezTo>
                <a:cubicBezTo>
                  <a:pt x="1323400" y="27741"/>
                  <a:pt x="1249160" y="42957"/>
                  <a:pt x="1088518" y="42767"/>
                </a:cubicBezTo>
                <a:cubicBezTo>
                  <a:pt x="940853" y="37987"/>
                  <a:pt x="802108" y="63780"/>
                  <a:pt x="607058" y="42767"/>
                </a:cubicBezTo>
                <a:cubicBezTo>
                  <a:pt x="404608" y="37096"/>
                  <a:pt x="146634" y="77634"/>
                  <a:pt x="0" y="42767"/>
                </a:cubicBezTo>
                <a:cubicBezTo>
                  <a:pt x="584" y="25067"/>
                  <a:pt x="-1573" y="18019"/>
                  <a:pt x="0" y="0"/>
                </a:cubicBezTo>
                <a:close/>
              </a:path>
              <a:path w="2093304" h="42767" stroke="0" extrusionOk="0">
                <a:moveTo>
                  <a:pt x="0" y="0"/>
                </a:moveTo>
                <a:cubicBezTo>
                  <a:pt x="252645" y="-1340"/>
                  <a:pt x="292777" y="16547"/>
                  <a:pt x="502393" y="0"/>
                </a:cubicBezTo>
                <a:cubicBezTo>
                  <a:pt x="705575" y="-407"/>
                  <a:pt x="758512" y="-12643"/>
                  <a:pt x="962920" y="0"/>
                </a:cubicBezTo>
                <a:cubicBezTo>
                  <a:pt x="1187099" y="11240"/>
                  <a:pt x="1385675" y="-28960"/>
                  <a:pt x="1528112" y="0"/>
                </a:cubicBezTo>
                <a:cubicBezTo>
                  <a:pt x="1708531" y="36428"/>
                  <a:pt x="1858601" y="22145"/>
                  <a:pt x="2093304" y="0"/>
                </a:cubicBezTo>
                <a:cubicBezTo>
                  <a:pt x="2092493" y="12678"/>
                  <a:pt x="2094941" y="30245"/>
                  <a:pt x="2093304" y="42767"/>
                </a:cubicBezTo>
                <a:cubicBezTo>
                  <a:pt x="1958675" y="52056"/>
                  <a:pt x="1846507" y="28674"/>
                  <a:pt x="1611844" y="42767"/>
                </a:cubicBezTo>
                <a:cubicBezTo>
                  <a:pt x="1384524" y="31876"/>
                  <a:pt x="1325960" y="32371"/>
                  <a:pt x="1130383" y="42767"/>
                </a:cubicBezTo>
                <a:cubicBezTo>
                  <a:pt x="929554" y="54886"/>
                  <a:pt x="818207" y="68717"/>
                  <a:pt x="565191" y="42767"/>
                </a:cubicBezTo>
                <a:cubicBezTo>
                  <a:pt x="324109" y="20338"/>
                  <a:pt x="267841" y="67819"/>
                  <a:pt x="0" y="42767"/>
                </a:cubicBezTo>
                <a:cubicBezTo>
                  <a:pt x="2147" y="28534"/>
                  <a:pt x="-1523" y="17786"/>
                  <a:pt x="0" y="0"/>
                </a:cubicBezTo>
                <a:close/>
              </a:path>
              <a:path w="2093304" h="42767" fill="none" stroke="0" extrusionOk="0">
                <a:moveTo>
                  <a:pt x="0" y="0"/>
                </a:moveTo>
                <a:cubicBezTo>
                  <a:pt x="226681" y="5799"/>
                  <a:pt x="288404" y="6590"/>
                  <a:pt x="502393" y="0"/>
                </a:cubicBezTo>
                <a:cubicBezTo>
                  <a:pt x="711463" y="-3020"/>
                  <a:pt x="885714" y="13619"/>
                  <a:pt x="1025718" y="0"/>
                </a:cubicBezTo>
                <a:cubicBezTo>
                  <a:pt x="1123909" y="3236"/>
                  <a:pt x="1364562" y="40931"/>
                  <a:pt x="1549044" y="0"/>
                </a:cubicBezTo>
                <a:cubicBezTo>
                  <a:pt x="1714217" y="-24510"/>
                  <a:pt x="1923839" y="17201"/>
                  <a:pt x="2093304" y="0"/>
                </a:cubicBezTo>
                <a:cubicBezTo>
                  <a:pt x="2094037" y="9103"/>
                  <a:pt x="2093411" y="31023"/>
                  <a:pt x="2093304" y="42767"/>
                </a:cubicBezTo>
                <a:cubicBezTo>
                  <a:pt x="1844734" y="57597"/>
                  <a:pt x="1812850" y="63722"/>
                  <a:pt x="1569977" y="42767"/>
                </a:cubicBezTo>
                <a:cubicBezTo>
                  <a:pt x="1321312" y="4264"/>
                  <a:pt x="1231146" y="55164"/>
                  <a:pt x="1088518" y="42767"/>
                </a:cubicBezTo>
                <a:cubicBezTo>
                  <a:pt x="965839" y="45262"/>
                  <a:pt x="843687" y="69443"/>
                  <a:pt x="607058" y="42767"/>
                </a:cubicBezTo>
                <a:cubicBezTo>
                  <a:pt x="379746" y="19708"/>
                  <a:pt x="185163" y="73108"/>
                  <a:pt x="0" y="42767"/>
                </a:cubicBezTo>
                <a:cubicBezTo>
                  <a:pt x="1415" y="29078"/>
                  <a:pt x="-1023" y="18883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387019"/>
                      <a:gd name="connsiteY0" fmla="*/ 0 h 48768"/>
                      <a:gd name="connsiteX1" fmla="*/ 572885 w 2387019"/>
                      <a:gd name="connsiteY1" fmla="*/ 0 h 48768"/>
                      <a:gd name="connsiteX2" fmla="*/ 1169639 w 2387019"/>
                      <a:gd name="connsiteY2" fmla="*/ 0 h 48768"/>
                      <a:gd name="connsiteX3" fmla="*/ 1766394 w 2387019"/>
                      <a:gd name="connsiteY3" fmla="*/ 0 h 48768"/>
                      <a:gd name="connsiteX4" fmla="*/ 2387019 w 2387019"/>
                      <a:gd name="connsiteY4" fmla="*/ 0 h 48768"/>
                      <a:gd name="connsiteX5" fmla="*/ 2387019 w 2387019"/>
                      <a:gd name="connsiteY5" fmla="*/ 48768 h 48768"/>
                      <a:gd name="connsiteX6" fmla="*/ 1790264 w 2387019"/>
                      <a:gd name="connsiteY6" fmla="*/ 48768 h 48768"/>
                      <a:gd name="connsiteX7" fmla="*/ 1241250 w 2387019"/>
                      <a:gd name="connsiteY7" fmla="*/ 48768 h 48768"/>
                      <a:gd name="connsiteX8" fmla="*/ 692236 w 2387019"/>
                      <a:gd name="connsiteY8" fmla="*/ 48768 h 48768"/>
                      <a:gd name="connsiteX9" fmla="*/ 0 w 2387019"/>
                      <a:gd name="connsiteY9" fmla="*/ 48768 h 48768"/>
                      <a:gd name="connsiteX10" fmla="*/ 0 w 2387019"/>
                      <a:gd name="connsiteY10" fmla="*/ 0 h 487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387019" h="48768" fill="none" extrusionOk="0">
                        <a:moveTo>
                          <a:pt x="0" y="0"/>
                        </a:moveTo>
                        <a:cubicBezTo>
                          <a:pt x="269002" y="13099"/>
                          <a:pt x="337839" y="4150"/>
                          <a:pt x="572885" y="0"/>
                        </a:cubicBezTo>
                        <a:cubicBezTo>
                          <a:pt x="807932" y="-4150"/>
                          <a:pt x="1038930" y="14610"/>
                          <a:pt x="1169639" y="0"/>
                        </a:cubicBezTo>
                        <a:cubicBezTo>
                          <a:pt x="1300348" y="-14610"/>
                          <a:pt x="1561093" y="18673"/>
                          <a:pt x="1766394" y="0"/>
                        </a:cubicBezTo>
                        <a:cubicBezTo>
                          <a:pt x="1971696" y="-18673"/>
                          <a:pt x="2153568" y="403"/>
                          <a:pt x="2387019" y="0"/>
                        </a:cubicBezTo>
                        <a:cubicBezTo>
                          <a:pt x="2387170" y="10300"/>
                          <a:pt x="2386440" y="36821"/>
                          <a:pt x="2387019" y="48768"/>
                        </a:cubicBezTo>
                        <a:cubicBezTo>
                          <a:pt x="2109796" y="66633"/>
                          <a:pt x="2071318" y="68801"/>
                          <a:pt x="1790264" y="48768"/>
                        </a:cubicBezTo>
                        <a:cubicBezTo>
                          <a:pt x="1509211" y="28735"/>
                          <a:pt x="1406069" y="59877"/>
                          <a:pt x="1241250" y="48768"/>
                        </a:cubicBezTo>
                        <a:cubicBezTo>
                          <a:pt x="1076431" y="37659"/>
                          <a:pt x="931475" y="71833"/>
                          <a:pt x="692236" y="48768"/>
                        </a:cubicBezTo>
                        <a:cubicBezTo>
                          <a:pt x="452997" y="25703"/>
                          <a:pt x="197757" y="72419"/>
                          <a:pt x="0" y="48768"/>
                        </a:cubicBezTo>
                        <a:cubicBezTo>
                          <a:pt x="227" y="31095"/>
                          <a:pt x="-1258" y="20579"/>
                          <a:pt x="0" y="0"/>
                        </a:cubicBezTo>
                        <a:close/>
                      </a:path>
                      <a:path w="2387019" h="48768" stroke="0" extrusionOk="0">
                        <a:moveTo>
                          <a:pt x="0" y="0"/>
                        </a:moveTo>
                        <a:cubicBezTo>
                          <a:pt x="284299" y="-4796"/>
                          <a:pt x="337491" y="7899"/>
                          <a:pt x="572885" y="0"/>
                        </a:cubicBezTo>
                        <a:cubicBezTo>
                          <a:pt x="808280" y="-7899"/>
                          <a:pt x="873489" y="-3075"/>
                          <a:pt x="1098029" y="0"/>
                        </a:cubicBezTo>
                        <a:cubicBezTo>
                          <a:pt x="1322569" y="3075"/>
                          <a:pt x="1581035" y="-13666"/>
                          <a:pt x="1742524" y="0"/>
                        </a:cubicBezTo>
                        <a:cubicBezTo>
                          <a:pt x="1904014" y="13666"/>
                          <a:pt x="2127735" y="23421"/>
                          <a:pt x="2387019" y="0"/>
                        </a:cubicBezTo>
                        <a:cubicBezTo>
                          <a:pt x="2386519" y="13134"/>
                          <a:pt x="2389382" y="36052"/>
                          <a:pt x="2387019" y="48768"/>
                        </a:cubicBezTo>
                        <a:cubicBezTo>
                          <a:pt x="2226413" y="64684"/>
                          <a:pt x="2090639" y="58663"/>
                          <a:pt x="1838005" y="48768"/>
                        </a:cubicBezTo>
                        <a:cubicBezTo>
                          <a:pt x="1585371" y="38873"/>
                          <a:pt x="1508710" y="40157"/>
                          <a:pt x="1288990" y="48768"/>
                        </a:cubicBezTo>
                        <a:cubicBezTo>
                          <a:pt x="1069271" y="57379"/>
                          <a:pt x="930701" y="72102"/>
                          <a:pt x="644495" y="48768"/>
                        </a:cubicBezTo>
                        <a:cubicBezTo>
                          <a:pt x="358290" y="25434"/>
                          <a:pt x="306175" y="74519"/>
                          <a:pt x="0" y="48768"/>
                        </a:cubicBezTo>
                        <a:cubicBezTo>
                          <a:pt x="-44" y="31824"/>
                          <a:pt x="-1536" y="20934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9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3BA806D-A59D-4132-9F7C-F6E67E2E8C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518" y="4650286"/>
            <a:ext cx="1635133" cy="167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0580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0008A0-DEC4-CC48-B169-DC8511B4F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EBE128-4635-DF35-4B90-CD6751291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765" y="-1"/>
            <a:ext cx="6012641" cy="106918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9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9778A34-F0DD-D8CC-52BD-6498F440C2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8749" y="1918245"/>
            <a:ext cx="5600672" cy="2963625"/>
          </a:xfrm>
        </p:spPr>
        <p:txBody>
          <a:bodyPr>
            <a:noAutofit/>
          </a:bodyPr>
          <a:lstStyle/>
          <a:p>
            <a:pPr algn="ctr"/>
            <a:r>
              <a:rPr lang="pt-BR" sz="13155" b="1" dirty="0">
                <a:solidFill>
                  <a:srgbClr val="CC9900"/>
                </a:solidFill>
                <a:latin typeface="Palace Script MT" panose="030303020206070C0B05" pitchFamily="66" charset="0"/>
              </a:rPr>
              <a:t>Livro de Casamentos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DAD1C81-1F38-BB92-A885-5BB347B047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6036" y="7170642"/>
            <a:ext cx="4510608" cy="1913737"/>
          </a:xfrm>
        </p:spPr>
        <p:txBody>
          <a:bodyPr>
            <a:normAutofit/>
          </a:bodyPr>
          <a:lstStyle/>
          <a:p>
            <a:pPr algn="ctr"/>
            <a:r>
              <a:rPr lang="pt-BR" sz="3859" b="1" dirty="0">
                <a:solidFill>
                  <a:srgbClr val="996600"/>
                </a:solidFill>
              </a:rPr>
              <a:t>Igreja Adventista do Sétimo Dia</a:t>
            </a:r>
          </a:p>
          <a:p>
            <a:pPr algn="ctr"/>
            <a:endParaRPr lang="pt-BR" sz="3859" b="1" dirty="0">
              <a:solidFill>
                <a:srgbClr val="996600"/>
              </a:solidFill>
            </a:endParaRP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A4A37E74-FCBC-87DF-AE73-3509206435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186237" y="1123986"/>
            <a:ext cx="5187200" cy="8443841"/>
          </a:xfrm>
          <a:custGeom>
            <a:avLst/>
            <a:gdLst>
              <a:gd name="csX0" fmla="*/ 0 w 5187200"/>
              <a:gd name="csY0" fmla="*/ 0 h 8443841"/>
              <a:gd name="csX1" fmla="*/ 524483 w 5187200"/>
              <a:gd name="csY1" fmla="*/ 0 h 8443841"/>
              <a:gd name="csX2" fmla="*/ 945223 w 5187200"/>
              <a:gd name="csY2" fmla="*/ 0 h 8443841"/>
              <a:gd name="csX3" fmla="*/ 1625323 w 5187200"/>
              <a:gd name="csY3" fmla="*/ 0 h 8443841"/>
              <a:gd name="csX4" fmla="*/ 2149806 w 5187200"/>
              <a:gd name="csY4" fmla="*/ 0 h 8443841"/>
              <a:gd name="csX5" fmla="*/ 2674289 w 5187200"/>
              <a:gd name="csY5" fmla="*/ 0 h 8443841"/>
              <a:gd name="csX6" fmla="*/ 3354388 w 5187200"/>
              <a:gd name="csY6" fmla="*/ 0 h 8443841"/>
              <a:gd name="csX7" fmla="*/ 3827000 w 5187200"/>
              <a:gd name="csY7" fmla="*/ 0 h 8443841"/>
              <a:gd name="csX8" fmla="*/ 4507100 w 5187200"/>
              <a:gd name="csY8" fmla="*/ 0 h 8443841"/>
              <a:gd name="csX9" fmla="*/ 5187200 w 5187200"/>
              <a:gd name="csY9" fmla="*/ 0 h 8443841"/>
              <a:gd name="csX10" fmla="*/ 5187200 w 5187200"/>
              <a:gd name="csY10" fmla="*/ 603131 h 8443841"/>
              <a:gd name="csX11" fmla="*/ 5187200 w 5187200"/>
              <a:gd name="csY11" fmla="*/ 1206263 h 8443841"/>
              <a:gd name="csX12" fmla="*/ 5187200 w 5187200"/>
              <a:gd name="csY12" fmla="*/ 1893833 h 8443841"/>
              <a:gd name="csX13" fmla="*/ 5187200 w 5187200"/>
              <a:gd name="csY13" fmla="*/ 2243648 h 8443841"/>
              <a:gd name="csX14" fmla="*/ 5187200 w 5187200"/>
              <a:gd name="csY14" fmla="*/ 2846780 h 8443841"/>
              <a:gd name="csX15" fmla="*/ 5187200 w 5187200"/>
              <a:gd name="csY15" fmla="*/ 3449911 h 8443841"/>
              <a:gd name="csX16" fmla="*/ 5187200 w 5187200"/>
              <a:gd name="csY16" fmla="*/ 4053043 h 8443841"/>
              <a:gd name="csX17" fmla="*/ 5187200 w 5187200"/>
              <a:gd name="csY17" fmla="*/ 4740613 h 8443841"/>
              <a:gd name="csX18" fmla="*/ 5187200 w 5187200"/>
              <a:gd name="csY18" fmla="*/ 5428183 h 8443841"/>
              <a:gd name="csX19" fmla="*/ 5187200 w 5187200"/>
              <a:gd name="csY19" fmla="*/ 6115753 h 8443841"/>
              <a:gd name="csX20" fmla="*/ 5187200 w 5187200"/>
              <a:gd name="csY20" fmla="*/ 6465569 h 8443841"/>
              <a:gd name="csX21" fmla="*/ 5187200 w 5187200"/>
              <a:gd name="csY21" fmla="*/ 6899824 h 8443841"/>
              <a:gd name="csX22" fmla="*/ 5187200 w 5187200"/>
              <a:gd name="csY22" fmla="*/ 7587394 h 8443841"/>
              <a:gd name="csX23" fmla="*/ 5187200 w 5187200"/>
              <a:gd name="csY23" fmla="*/ 8443841 h 8443841"/>
              <a:gd name="csX24" fmla="*/ 4714588 w 5187200"/>
              <a:gd name="csY24" fmla="*/ 8443841 h 8443841"/>
              <a:gd name="csX25" fmla="*/ 4293848 w 5187200"/>
              <a:gd name="csY25" fmla="*/ 8443841 h 8443841"/>
              <a:gd name="csX26" fmla="*/ 3873109 w 5187200"/>
              <a:gd name="csY26" fmla="*/ 8443841 h 8443841"/>
              <a:gd name="csX27" fmla="*/ 3296753 w 5187200"/>
              <a:gd name="csY27" fmla="*/ 8443841 h 8443841"/>
              <a:gd name="csX28" fmla="*/ 2824142 w 5187200"/>
              <a:gd name="csY28" fmla="*/ 8443841 h 8443841"/>
              <a:gd name="csX29" fmla="*/ 2195914 w 5187200"/>
              <a:gd name="csY29" fmla="*/ 8443841 h 8443841"/>
              <a:gd name="csX30" fmla="*/ 1723303 w 5187200"/>
              <a:gd name="csY30" fmla="*/ 8443841 h 8443841"/>
              <a:gd name="csX31" fmla="*/ 1095075 w 5187200"/>
              <a:gd name="csY31" fmla="*/ 8443841 h 8443841"/>
              <a:gd name="csX32" fmla="*/ 674335 w 5187200"/>
              <a:gd name="csY32" fmla="*/ 8443841 h 8443841"/>
              <a:gd name="csX33" fmla="*/ 0 w 5187200"/>
              <a:gd name="csY33" fmla="*/ 8443841 h 8443841"/>
              <a:gd name="csX34" fmla="*/ 0 w 5187200"/>
              <a:gd name="csY34" fmla="*/ 8009586 h 8443841"/>
              <a:gd name="csX35" fmla="*/ 0 w 5187200"/>
              <a:gd name="csY35" fmla="*/ 7237577 h 8443841"/>
              <a:gd name="csX36" fmla="*/ 0 w 5187200"/>
              <a:gd name="csY36" fmla="*/ 6718884 h 8443841"/>
              <a:gd name="csX37" fmla="*/ 0 w 5187200"/>
              <a:gd name="csY37" fmla="*/ 5946876 h 8443841"/>
              <a:gd name="csX38" fmla="*/ 0 w 5187200"/>
              <a:gd name="csY38" fmla="*/ 5512621 h 8443841"/>
              <a:gd name="csX39" fmla="*/ 0 w 5187200"/>
              <a:gd name="csY39" fmla="*/ 5162805 h 8443841"/>
              <a:gd name="csX40" fmla="*/ 0 w 5187200"/>
              <a:gd name="csY40" fmla="*/ 4812989 h 8443841"/>
              <a:gd name="csX41" fmla="*/ 0 w 5187200"/>
              <a:gd name="csY41" fmla="*/ 4125419 h 8443841"/>
              <a:gd name="csX42" fmla="*/ 0 w 5187200"/>
              <a:gd name="csY42" fmla="*/ 3775603 h 8443841"/>
              <a:gd name="csX43" fmla="*/ 0 w 5187200"/>
              <a:gd name="csY43" fmla="*/ 3172471 h 8443841"/>
              <a:gd name="csX44" fmla="*/ 0 w 5187200"/>
              <a:gd name="csY44" fmla="*/ 2738217 h 8443841"/>
              <a:gd name="csX45" fmla="*/ 0 w 5187200"/>
              <a:gd name="csY45" fmla="*/ 2135085 h 8443841"/>
              <a:gd name="csX46" fmla="*/ 0 w 5187200"/>
              <a:gd name="csY46" fmla="*/ 1531953 h 8443841"/>
              <a:gd name="csX47" fmla="*/ 0 w 5187200"/>
              <a:gd name="csY47" fmla="*/ 928822 h 8443841"/>
              <a:gd name="csX48" fmla="*/ 0 w 5187200"/>
              <a:gd name="csY48" fmla="*/ 0 h 84438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</a:cxnLst>
            <a:rect l="l" t="t" r="r" b="b"/>
            <a:pathLst>
              <a:path w="5187200" h="8443841" extrusionOk="0">
                <a:moveTo>
                  <a:pt x="0" y="0"/>
                </a:moveTo>
                <a:cubicBezTo>
                  <a:pt x="127719" y="-24489"/>
                  <a:pt x="358470" y="29012"/>
                  <a:pt x="524483" y="0"/>
                </a:cubicBezTo>
                <a:cubicBezTo>
                  <a:pt x="683276" y="-22449"/>
                  <a:pt x="798341" y="1852"/>
                  <a:pt x="945223" y="0"/>
                </a:cubicBezTo>
                <a:cubicBezTo>
                  <a:pt x="1055231" y="30307"/>
                  <a:pt x="1330070" y="-8351"/>
                  <a:pt x="1625323" y="0"/>
                </a:cubicBezTo>
                <a:cubicBezTo>
                  <a:pt x="1906939" y="11926"/>
                  <a:pt x="1995192" y="14436"/>
                  <a:pt x="2149806" y="0"/>
                </a:cubicBezTo>
                <a:cubicBezTo>
                  <a:pt x="2339635" y="-8763"/>
                  <a:pt x="2508971" y="-23372"/>
                  <a:pt x="2674289" y="0"/>
                </a:cubicBezTo>
                <a:cubicBezTo>
                  <a:pt x="2836883" y="530"/>
                  <a:pt x="3072522" y="24419"/>
                  <a:pt x="3354388" y="0"/>
                </a:cubicBezTo>
                <a:cubicBezTo>
                  <a:pt x="3597717" y="5809"/>
                  <a:pt x="3678912" y="-12376"/>
                  <a:pt x="3827000" y="0"/>
                </a:cubicBezTo>
                <a:cubicBezTo>
                  <a:pt x="4015849" y="41674"/>
                  <a:pt x="4320587" y="22792"/>
                  <a:pt x="4507100" y="0"/>
                </a:cubicBezTo>
                <a:cubicBezTo>
                  <a:pt x="4708029" y="-17080"/>
                  <a:pt x="4952055" y="2400"/>
                  <a:pt x="5187200" y="0"/>
                </a:cubicBezTo>
                <a:cubicBezTo>
                  <a:pt x="5212408" y="291393"/>
                  <a:pt x="5213863" y="353088"/>
                  <a:pt x="5187200" y="603131"/>
                </a:cubicBezTo>
                <a:cubicBezTo>
                  <a:pt x="5171202" y="872271"/>
                  <a:pt x="5234862" y="1070058"/>
                  <a:pt x="5187200" y="1206263"/>
                </a:cubicBezTo>
                <a:cubicBezTo>
                  <a:pt x="5185117" y="1342123"/>
                  <a:pt x="5165364" y="1665475"/>
                  <a:pt x="5187200" y="1893833"/>
                </a:cubicBezTo>
                <a:cubicBezTo>
                  <a:pt x="5214383" y="2091545"/>
                  <a:pt x="5170529" y="2111431"/>
                  <a:pt x="5187200" y="2243648"/>
                </a:cubicBezTo>
                <a:cubicBezTo>
                  <a:pt x="5152629" y="2368488"/>
                  <a:pt x="5155763" y="2596504"/>
                  <a:pt x="5187200" y="2846780"/>
                </a:cubicBezTo>
                <a:cubicBezTo>
                  <a:pt x="5210288" y="3075539"/>
                  <a:pt x="5192434" y="3153565"/>
                  <a:pt x="5187200" y="3449911"/>
                </a:cubicBezTo>
                <a:cubicBezTo>
                  <a:pt x="5157586" y="3781468"/>
                  <a:pt x="5203126" y="3911803"/>
                  <a:pt x="5187200" y="4053043"/>
                </a:cubicBezTo>
                <a:cubicBezTo>
                  <a:pt x="5191403" y="4218033"/>
                  <a:pt x="5206764" y="4503404"/>
                  <a:pt x="5187200" y="4740613"/>
                </a:cubicBezTo>
                <a:cubicBezTo>
                  <a:pt x="5185876" y="4980230"/>
                  <a:pt x="5182650" y="5188160"/>
                  <a:pt x="5187200" y="5428183"/>
                </a:cubicBezTo>
                <a:cubicBezTo>
                  <a:pt x="5172443" y="5707991"/>
                  <a:pt x="5129099" y="5860851"/>
                  <a:pt x="5187200" y="6115753"/>
                </a:cubicBezTo>
                <a:cubicBezTo>
                  <a:pt x="5221176" y="6380101"/>
                  <a:pt x="5180375" y="6297205"/>
                  <a:pt x="5187200" y="6465569"/>
                </a:cubicBezTo>
                <a:cubicBezTo>
                  <a:pt x="5199518" y="6648209"/>
                  <a:pt x="5162185" y="6750397"/>
                  <a:pt x="5187200" y="6899824"/>
                </a:cubicBezTo>
                <a:cubicBezTo>
                  <a:pt x="5193884" y="7093476"/>
                  <a:pt x="5147182" y="7407021"/>
                  <a:pt x="5187200" y="7587394"/>
                </a:cubicBezTo>
                <a:cubicBezTo>
                  <a:pt x="5220617" y="7749458"/>
                  <a:pt x="5192979" y="8007604"/>
                  <a:pt x="5187200" y="8443841"/>
                </a:cubicBezTo>
                <a:cubicBezTo>
                  <a:pt x="5005925" y="8439463"/>
                  <a:pt x="4859329" y="8463731"/>
                  <a:pt x="4714588" y="8443841"/>
                </a:cubicBezTo>
                <a:cubicBezTo>
                  <a:pt x="4561262" y="8428706"/>
                  <a:pt x="4418028" y="8426111"/>
                  <a:pt x="4293848" y="8443841"/>
                </a:cubicBezTo>
                <a:cubicBezTo>
                  <a:pt x="4173372" y="8450432"/>
                  <a:pt x="3960793" y="8454101"/>
                  <a:pt x="3873109" y="8443841"/>
                </a:cubicBezTo>
                <a:cubicBezTo>
                  <a:pt x="3765304" y="8419118"/>
                  <a:pt x="3468662" y="8397130"/>
                  <a:pt x="3296753" y="8443841"/>
                </a:cubicBezTo>
                <a:cubicBezTo>
                  <a:pt x="3112815" y="8488936"/>
                  <a:pt x="3001737" y="8453105"/>
                  <a:pt x="2824142" y="8443841"/>
                </a:cubicBezTo>
                <a:cubicBezTo>
                  <a:pt x="2687533" y="8436913"/>
                  <a:pt x="2439724" y="8492842"/>
                  <a:pt x="2195914" y="8443841"/>
                </a:cubicBezTo>
                <a:cubicBezTo>
                  <a:pt x="1947998" y="8429699"/>
                  <a:pt x="1896343" y="8443400"/>
                  <a:pt x="1723303" y="8443841"/>
                </a:cubicBezTo>
                <a:cubicBezTo>
                  <a:pt x="1587751" y="8437578"/>
                  <a:pt x="1318074" y="8461415"/>
                  <a:pt x="1095075" y="8443841"/>
                </a:cubicBezTo>
                <a:cubicBezTo>
                  <a:pt x="880675" y="8434942"/>
                  <a:pt x="776342" y="8474277"/>
                  <a:pt x="674335" y="8443841"/>
                </a:cubicBezTo>
                <a:cubicBezTo>
                  <a:pt x="591632" y="8445340"/>
                  <a:pt x="319260" y="8443837"/>
                  <a:pt x="0" y="8443841"/>
                </a:cubicBezTo>
                <a:cubicBezTo>
                  <a:pt x="3177" y="8318396"/>
                  <a:pt x="38002" y="8182600"/>
                  <a:pt x="0" y="8009586"/>
                </a:cubicBezTo>
                <a:cubicBezTo>
                  <a:pt x="4403" y="7823775"/>
                  <a:pt x="-47304" y="7459831"/>
                  <a:pt x="0" y="7237577"/>
                </a:cubicBezTo>
                <a:cubicBezTo>
                  <a:pt x="30101" y="6989117"/>
                  <a:pt x="20897" y="6976265"/>
                  <a:pt x="0" y="6718884"/>
                </a:cubicBezTo>
                <a:cubicBezTo>
                  <a:pt x="-25636" y="6459057"/>
                  <a:pt x="-26623" y="6237150"/>
                  <a:pt x="0" y="5946876"/>
                </a:cubicBezTo>
                <a:cubicBezTo>
                  <a:pt x="36995" y="5647978"/>
                  <a:pt x="-4511" y="5659856"/>
                  <a:pt x="0" y="5512621"/>
                </a:cubicBezTo>
                <a:cubicBezTo>
                  <a:pt x="2086" y="5369674"/>
                  <a:pt x="-15093" y="5258403"/>
                  <a:pt x="0" y="5162805"/>
                </a:cubicBezTo>
                <a:cubicBezTo>
                  <a:pt x="16101" y="5052437"/>
                  <a:pt x="5362" y="4973423"/>
                  <a:pt x="0" y="4812989"/>
                </a:cubicBezTo>
                <a:cubicBezTo>
                  <a:pt x="-28884" y="4644106"/>
                  <a:pt x="31534" y="4447087"/>
                  <a:pt x="0" y="4125419"/>
                </a:cubicBezTo>
                <a:cubicBezTo>
                  <a:pt x="-8408" y="3781177"/>
                  <a:pt x="22199" y="3941792"/>
                  <a:pt x="0" y="3775603"/>
                </a:cubicBezTo>
                <a:cubicBezTo>
                  <a:pt x="-6259" y="3577052"/>
                  <a:pt x="17759" y="3405731"/>
                  <a:pt x="0" y="3172471"/>
                </a:cubicBezTo>
                <a:cubicBezTo>
                  <a:pt x="-10792" y="2917161"/>
                  <a:pt x="-12853" y="2826651"/>
                  <a:pt x="0" y="2738217"/>
                </a:cubicBezTo>
                <a:cubicBezTo>
                  <a:pt x="41064" y="2671954"/>
                  <a:pt x="-36182" y="2342905"/>
                  <a:pt x="0" y="2135085"/>
                </a:cubicBezTo>
                <a:cubicBezTo>
                  <a:pt x="17641" y="1932959"/>
                  <a:pt x="4128" y="1740629"/>
                  <a:pt x="0" y="1531953"/>
                </a:cubicBezTo>
                <a:cubicBezTo>
                  <a:pt x="-31183" y="1295310"/>
                  <a:pt x="-26264" y="1165708"/>
                  <a:pt x="0" y="928822"/>
                </a:cubicBezTo>
                <a:cubicBezTo>
                  <a:pt x="11553" y="688065"/>
                  <a:pt x="53998" y="316162"/>
                  <a:pt x="0" y="0"/>
                </a:cubicBezTo>
                <a:close/>
              </a:path>
            </a:pathLst>
          </a:custGeom>
          <a:noFill/>
          <a:ln w="571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5915025"/>
                      <a:gd name="connsiteY0" fmla="*/ 0 h 9628611"/>
                      <a:gd name="connsiteX1" fmla="*/ 598075 w 5915025"/>
                      <a:gd name="connsiteY1" fmla="*/ 0 h 9628611"/>
                      <a:gd name="connsiteX2" fmla="*/ 1077849 w 5915025"/>
                      <a:gd name="connsiteY2" fmla="*/ 0 h 9628611"/>
                      <a:gd name="connsiteX3" fmla="*/ 1853375 w 5915025"/>
                      <a:gd name="connsiteY3" fmla="*/ 0 h 9628611"/>
                      <a:gd name="connsiteX4" fmla="*/ 2451449 w 5915025"/>
                      <a:gd name="connsiteY4" fmla="*/ 0 h 9628611"/>
                      <a:gd name="connsiteX5" fmla="*/ 3049524 w 5915025"/>
                      <a:gd name="connsiteY5" fmla="*/ 0 h 9628611"/>
                      <a:gd name="connsiteX6" fmla="*/ 3825049 w 5915025"/>
                      <a:gd name="connsiteY6" fmla="*/ 0 h 9628611"/>
                      <a:gd name="connsiteX7" fmla="*/ 4363974 w 5915025"/>
                      <a:gd name="connsiteY7" fmla="*/ 0 h 9628611"/>
                      <a:gd name="connsiteX8" fmla="*/ 5139500 w 5915025"/>
                      <a:gd name="connsiteY8" fmla="*/ 0 h 9628611"/>
                      <a:gd name="connsiteX9" fmla="*/ 5915025 w 5915025"/>
                      <a:gd name="connsiteY9" fmla="*/ 0 h 9628611"/>
                      <a:gd name="connsiteX10" fmla="*/ 5915025 w 5915025"/>
                      <a:gd name="connsiteY10" fmla="*/ 687758 h 9628611"/>
                      <a:gd name="connsiteX11" fmla="*/ 5915025 w 5915025"/>
                      <a:gd name="connsiteY11" fmla="*/ 1375516 h 9628611"/>
                      <a:gd name="connsiteX12" fmla="*/ 5915025 w 5915025"/>
                      <a:gd name="connsiteY12" fmla="*/ 2159560 h 9628611"/>
                      <a:gd name="connsiteX13" fmla="*/ 5915025 w 5915025"/>
                      <a:gd name="connsiteY13" fmla="*/ 2558459 h 9628611"/>
                      <a:gd name="connsiteX14" fmla="*/ 5915025 w 5915025"/>
                      <a:gd name="connsiteY14" fmla="*/ 3246217 h 9628611"/>
                      <a:gd name="connsiteX15" fmla="*/ 5915025 w 5915025"/>
                      <a:gd name="connsiteY15" fmla="*/ 3933975 h 9628611"/>
                      <a:gd name="connsiteX16" fmla="*/ 5915025 w 5915025"/>
                      <a:gd name="connsiteY16" fmla="*/ 4621733 h 9628611"/>
                      <a:gd name="connsiteX17" fmla="*/ 5915025 w 5915025"/>
                      <a:gd name="connsiteY17" fmla="*/ 5405777 h 9628611"/>
                      <a:gd name="connsiteX18" fmla="*/ 5915025 w 5915025"/>
                      <a:gd name="connsiteY18" fmla="*/ 6189821 h 9628611"/>
                      <a:gd name="connsiteX19" fmla="*/ 5915025 w 5915025"/>
                      <a:gd name="connsiteY19" fmla="*/ 6973865 h 9628611"/>
                      <a:gd name="connsiteX20" fmla="*/ 5915025 w 5915025"/>
                      <a:gd name="connsiteY20" fmla="*/ 7372765 h 9628611"/>
                      <a:gd name="connsiteX21" fmla="*/ 5915025 w 5915025"/>
                      <a:gd name="connsiteY21" fmla="*/ 7867951 h 9628611"/>
                      <a:gd name="connsiteX22" fmla="*/ 5915025 w 5915025"/>
                      <a:gd name="connsiteY22" fmla="*/ 8651995 h 9628611"/>
                      <a:gd name="connsiteX23" fmla="*/ 5915025 w 5915025"/>
                      <a:gd name="connsiteY23" fmla="*/ 9628611 h 9628611"/>
                      <a:gd name="connsiteX24" fmla="*/ 5376101 w 5915025"/>
                      <a:gd name="connsiteY24" fmla="*/ 9628611 h 9628611"/>
                      <a:gd name="connsiteX25" fmla="*/ 4896326 w 5915025"/>
                      <a:gd name="connsiteY25" fmla="*/ 9628611 h 9628611"/>
                      <a:gd name="connsiteX26" fmla="*/ 4416552 w 5915025"/>
                      <a:gd name="connsiteY26" fmla="*/ 9628611 h 9628611"/>
                      <a:gd name="connsiteX27" fmla="*/ 3759327 w 5915025"/>
                      <a:gd name="connsiteY27" fmla="*/ 9628611 h 9628611"/>
                      <a:gd name="connsiteX28" fmla="*/ 3220403 w 5915025"/>
                      <a:gd name="connsiteY28" fmla="*/ 9628611 h 9628611"/>
                      <a:gd name="connsiteX29" fmla="*/ 2504027 w 5915025"/>
                      <a:gd name="connsiteY29" fmla="*/ 9628611 h 9628611"/>
                      <a:gd name="connsiteX30" fmla="*/ 1965103 w 5915025"/>
                      <a:gd name="connsiteY30" fmla="*/ 9628611 h 9628611"/>
                      <a:gd name="connsiteX31" fmla="*/ 1248728 w 5915025"/>
                      <a:gd name="connsiteY31" fmla="*/ 9628611 h 9628611"/>
                      <a:gd name="connsiteX32" fmla="*/ 768953 w 5915025"/>
                      <a:gd name="connsiteY32" fmla="*/ 9628611 h 9628611"/>
                      <a:gd name="connsiteX33" fmla="*/ 0 w 5915025"/>
                      <a:gd name="connsiteY33" fmla="*/ 9628611 h 9628611"/>
                      <a:gd name="connsiteX34" fmla="*/ 0 w 5915025"/>
                      <a:gd name="connsiteY34" fmla="*/ 9133425 h 9628611"/>
                      <a:gd name="connsiteX35" fmla="*/ 0 w 5915025"/>
                      <a:gd name="connsiteY35" fmla="*/ 8253095 h 9628611"/>
                      <a:gd name="connsiteX36" fmla="*/ 0 w 5915025"/>
                      <a:gd name="connsiteY36" fmla="*/ 7661623 h 9628611"/>
                      <a:gd name="connsiteX37" fmla="*/ 0 w 5915025"/>
                      <a:gd name="connsiteY37" fmla="*/ 6781293 h 9628611"/>
                      <a:gd name="connsiteX38" fmla="*/ 0 w 5915025"/>
                      <a:gd name="connsiteY38" fmla="*/ 6286107 h 9628611"/>
                      <a:gd name="connsiteX39" fmla="*/ 0 w 5915025"/>
                      <a:gd name="connsiteY39" fmla="*/ 5887208 h 9628611"/>
                      <a:gd name="connsiteX40" fmla="*/ 0 w 5915025"/>
                      <a:gd name="connsiteY40" fmla="*/ 5488308 h 9628611"/>
                      <a:gd name="connsiteX41" fmla="*/ 0 w 5915025"/>
                      <a:gd name="connsiteY41" fmla="*/ 4704264 h 9628611"/>
                      <a:gd name="connsiteX42" fmla="*/ 0 w 5915025"/>
                      <a:gd name="connsiteY42" fmla="*/ 4305365 h 9628611"/>
                      <a:gd name="connsiteX43" fmla="*/ 0 w 5915025"/>
                      <a:gd name="connsiteY43" fmla="*/ 3617607 h 9628611"/>
                      <a:gd name="connsiteX44" fmla="*/ 0 w 5915025"/>
                      <a:gd name="connsiteY44" fmla="*/ 3122421 h 9628611"/>
                      <a:gd name="connsiteX45" fmla="*/ 0 w 5915025"/>
                      <a:gd name="connsiteY45" fmla="*/ 2434663 h 9628611"/>
                      <a:gd name="connsiteX46" fmla="*/ 0 w 5915025"/>
                      <a:gd name="connsiteY46" fmla="*/ 1746905 h 9628611"/>
                      <a:gd name="connsiteX47" fmla="*/ 0 w 5915025"/>
                      <a:gd name="connsiteY47" fmla="*/ 1059147 h 9628611"/>
                      <a:gd name="connsiteX48" fmla="*/ 0 w 5915025"/>
                      <a:gd name="connsiteY48" fmla="*/ 0 h 96286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</a:cxnLst>
                    <a:rect l="l" t="t" r="r" b="b"/>
                    <a:pathLst>
                      <a:path w="5915025" h="9628611" extrusionOk="0">
                        <a:moveTo>
                          <a:pt x="0" y="0"/>
                        </a:moveTo>
                        <a:cubicBezTo>
                          <a:pt x="157241" y="-20769"/>
                          <a:pt x="424503" y="27178"/>
                          <a:pt x="598075" y="0"/>
                        </a:cubicBezTo>
                        <a:cubicBezTo>
                          <a:pt x="771647" y="-27178"/>
                          <a:pt x="915003" y="1965"/>
                          <a:pt x="1077849" y="0"/>
                        </a:cubicBezTo>
                        <a:cubicBezTo>
                          <a:pt x="1240695" y="-1965"/>
                          <a:pt x="1518767" y="-20973"/>
                          <a:pt x="1853375" y="0"/>
                        </a:cubicBezTo>
                        <a:cubicBezTo>
                          <a:pt x="2187983" y="20973"/>
                          <a:pt x="2270390" y="14192"/>
                          <a:pt x="2451449" y="0"/>
                        </a:cubicBezTo>
                        <a:cubicBezTo>
                          <a:pt x="2632508" y="-14192"/>
                          <a:pt x="2849445" y="-2851"/>
                          <a:pt x="3049524" y="0"/>
                        </a:cubicBezTo>
                        <a:cubicBezTo>
                          <a:pt x="3249604" y="2851"/>
                          <a:pt x="3546920" y="-12908"/>
                          <a:pt x="3825049" y="0"/>
                        </a:cubicBezTo>
                        <a:cubicBezTo>
                          <a:pt x="4103179" y="12908"/>
                          <a:pt x="4198896" y="-19379"/>
                          <a:pt x="4363974" y="0"/>
                        </a:cubicBezTo>
                        <a:cubicBezTo>
                          <a:pt x="4529052" y="19379"/>
                          <a:pt x="4877804" y="14207"/>
                          <a:pt x="5139500" y="0"/>
                        </a:cubicBezTo>
                        <a:cubicBezTo>
                          <a:pt x="5401196" y="-14207"/>
                          <a:pt x="5621649" y="-17903"/>
                          <a:pt x="5915025" y="0"/>
                        </a:cubicBezTo>
                        <a:cubicBezTo>
                          <a:pt x="5941197" y="328448"/>
                          <a:pt x="5945085" y="399059"/>
                          <a:pt x="5915025" y="687758"/>
                        </a:cubicBezTo>
                        <a:cubicBezTo>
                          <a:pt x="5884965" y="976457"/>
                          <a:pt x="5947897" y="1193891"/>
                          <a:pt x="5915025" y="1375516"/>
                        </a:cubicBezTo>
                        <a:cubicBezTo>
                          <a:pt x="5882153" y="1557141"/>
                          <a:pt x="5882649" y="1934333"/>
                          <a:pt x="5915025" y="2159560"/>
                        </a:cubicBezTo>
                        <a:cubicBezTo>
                          <a:pt x="5947401" y="2384787"/>
                          <a:pt x="5902907" y="2412445"/>
                          <a:pt x="5915025" y="2558459"/>
                        </a:cubicBezTo>
                        <a:cubicBezTo>
                          <a:pt x="5927143" y="2704473"/>
                          <a:pt x="5889027" y="2980900"/>
                          <a:pt x="5915025" y="3246217"/>
                        </a:cubicBezTo>
                        <a:cubicBezTo>
                          <a:pt x="5941023" y="3511534"/>
                          <a:pt x="5928931" y="3591413"/>
                          <a:pt x="5915025" y="3933975"/>
                        </a:cubicBezTo>
                        <a:cubicBezTo>
                          <a:pt x="5901119" y="4276537"/>
                          <a:pt x="5909822" y="4443314"/>
                          <a:pt x="5915025" y="4621733"/>
                        </a:cubicBezTo>
                        <a:cubicBezTo>
                          <a:pt x="5920228" y="4800152"/>
                          <a:pt x="5901366" y="5156620"/>
                          <a:pt x="5915025" y="5405777"/>
                        </a:cubicBezTo>
                        <a:cubicBezTo>
                          <a:pt x="5928684" y="5654934"/>
                          <a:pt x="5953586" y="5913787"/>
                          <a:pt x="5915025" y="6189821"/>
                        </a:cubicBezTo>
                        <a:cubicBezTo>
                          <a:pt x="5876464" y="6465855"/>
                          <a:pt x="5877001" y="6668311"/>
                          <a:pt x="5915025" y="6973865"/>
                        </a:cubicBezTo>
                        <a:cubicBezTo>
                          <a:pt x="5953049" y="7279419"/>
                          <a:pt x="5920777" y="7181544"/>
                          <a:pt x="5915025" y="7372765"/>
                        </a:cubicBezTo>
                        <a:cubicBezTo>
                          <a:pt x="5909273" y="7563986"/>
                          <a:pt x="5894868" y="7672290"/>
                          <a:pt x="5915025" y="7867951"/>
                        </a:cubicBezTo>
                        <a:cubicBezTo>
                          <a:pt x="5935182" y="8063612"/>
                          <a:pt x="5887665" y="8470559"/>
                          <a:pt x="5915025" y="8651995"/>
                        </a:cubicBezTo>
                        <a:cubicBezTo>
                          <a:pt x="5942385" y="8833431"/>
                          <a:pt x="5922218" y="9143663"/>
                          <a:pt x="5915025" y="9628611"/>
                        </a:cubicBezTo>
                        <a:cubicBezTo>
                          <a:pt x="5679923" y="9605732"/>
                          <a:pt x="5549811" y="9649392"/>
                          <a:pt x="5376101" y="9628611"/>
                        </a:cubicBezTo>
                        <a:cubicBezTo>
                          <a:pt x="5202391" y="9607830"/>
                          <a:pt x="5040373" y="9616088"/>
                          <a:pt x="4896326" y="9628611"/>
                        </a:cubicBezTo>
                        <a:cubicBezTo>
                          <a:pt x="4752279" y="9641134"/>
                          <a:pt x="4512909" y="9646615"/>
                          <a:pt x="4416552" y="9628611"/>
                        </a:cubicBezTo>
                        <a:cubicBezTo>
                          <a:pt x="4320195" y="9610607"/>
                          <a:pt x="3932799" y="9597529"/>
                          <a:pt x="3759327" y="9628611"/>
                        </a:cubicBezTo>
                        <a:cubicBezTo>
                          <a:pt x="3585856" y="9659693"/>
                          <a:pt x="3418810" y="9628051"/>
                          <a:pt x="3220403" y="9628611"/>
                        </a:cubicBezTo>
                        <a:cubicBezTo>
                          <a:pt x="3021996" y="9629171"/>
                          <a:pt x="2792247" y="9646319"/>
                          <a:pt x="2504027" y="9628611"/>
                        </a:cubicBezTo>
                        <a:cubicBezTo>
                          <a:pt x="2215807" y="9610903"/>
                          <a:pt x="2165211" y="9637199"/>
                          <a:pt x="1965103" y="9628611"/>
                        </a:cubicBezTo>
                        <a:cubicBezTo>
                          <a:pt x="1764995" y="9620023"/>
                          <a:pt x="1496598" y="9642001"/>
                          <a:pt x="1248728" y="9628611"/>
                        </a:cubicBezTo>
                        <a:cubicBezTo>
                          <a:pt x="1000858" y="9615221"/>
                          <a:pt x="875208" y="9638719"/>
                          <a:pt x="768953" y="9628611"/>
                        </a:cubicBezTo>
                        <a:cubicBezTo>
                          <a:pt x="662699" y="9618503"/>
                          <a:pt x="379852" y="9649730"/>
                          <a:pt x="0" y="9628611"/>
                        </a:cubicBezTo>
                        <a:cubicBezTo>
                          <a:pt x="14725" y="9474545"/>
                          <a:pt x="14667" y="9324282"/>
                          <a:pt x="0" y="9133425"/>
                        </a:cubicBezTo>
                        <a:cubicBezTo>
                          <a:pt x="-14667" y="8942568"/>
                          <a:pt x="-36615" y="8537481"/>
                          <a:pt x="0" y="8253095"/>
                        </a:cubicBezTo>
                        <a:cubicBezTo>
                          <a:pt x="36615" y="7968709"/>
                          <a:pt x="23585" y="7951445"/>
                          <a:pt x="0" y="7661623"/>
                        </a:cubicBezTo>
                        <a:cubicBezTo>
                          <a:pt x="-23585" y="7371801"/>
                          <a:pt x="-40904" y="7123707"/>
                          <a:pt x="0" y="6781293"/>
                        </a:cubicBezTo>
                        <a:cubicBezTo>
                          <a:pt x="40904" y="6438879"/>
                          <a:pt x="-12362" y="6452764"/>
                          <a:pt x="0" y="6286107"/>
                        </a:cubicBezTo>
                        <a:cubicBezTo>
                          <a:pt x="12362" y="6119450"/>
                          <a:pt x="-17093" y="6000239"/>
                          <a:pt x="0" y="5887208"/>
                        </a:cubicBezTo>
                        <a:cubicBezTo>
                          <a:pt x="17093" y="5774177"/>
                          <a:pt x="2041" y="5683299"/>
                          <a:pt x="0" y="5488308"/>
                        </a:cubicBezTo>
                        <a:cubicBezTo>
                          <a:pt x="-2041" y="5293317"/>
                          <a:pt x="29480" y="5081153"/>
                          <a:pt x="0" y="4704264"/>
                        </a:cubicBezTo>
                        <a:cubicBezTo>
                          <a:pt x="-29480" y="4327375"/>
                          <a:pt x="16493" y="4495556"/>
                          <a:pt x="0" y="4305365"/>
                        </a:cubicBezTo>
                        <a:cubicBezTo>
                          <a:pt x="-16493" y="4115174"/>
                          <a:pt x="8428" y="3928009"/>
                          <a:pt x="0" y="3617607"/>
                        </a:cubicBezTo>
                        <a:cubicBezTo>
                          <a:pt x="-8428" y="3307205"/>
                          <a:pt x="-12326" y="3225760"/>
                          <a:pt x="0" y="3122421"/>
                        </a:cubicBezTo>
                        <a:cubicBezTo>
                          <a:pt x="12326" y="3019082"/>
                          <a:pt x="-28303" y="2668021"/>
                          <a:pt x="0" y="2434663"/>
                        </a:cubicBezTo>
                        <a:cubicBezTo>
                          <a:pt x="28303" y="2201305"/>
                          <a:pt x="5570" y="2027877"/>
                          <a:pt x="0" y="1746905"/>
                        </a:cubicBezTo>
                        <a:cubicBezTo>
                          <a:pt x="-5570" y="1465933"/>
                          <a:pt x="-29306" y="1319547"/>
                          <a:pt x="0" y="1059147"/>
                        </a:cubicBezTo>
                        <a:cubicBezTo>
                          <a:pt x="29306" y="798747"/>
                          <a:pt x="44453" y="358971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9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F301BDA1-936A-BADA-A696-8FF8869AD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33185" y="6890003"/>
            <a:ext cx="2093304" cy="42767"/>
          </a:xfrm>
          <a:custGeom>
            <a:avLst/>
            <a:gdLst>
              <a:gd name="csX0" fmla="*/ 0 w 2093304"/>
              <a:gd name="csY0" fmla="*/ 0 h 42767"/>
              <a:gd name="csX1" fmla="*/ 502393 w 2093304"/>
              <a:gd name="csY1" fmla="*/ 0 h 42767"/>
              <a:gd name="csX2" fmla="*/ 1025718 w 2093304"/>
              <a:gd name="csY2" fmla="*/ 0 h 42767"/>
              <a:gd name="csX3" fmla="*/ 1549044 w 2093304"/>
              <a:gd name="csY3" fmla="*/ 0 h 42767"/>
              <a:gd name="csX4" fmla="*/ 2093304 w 2093304"/>
              <a:gd name="csY4" fmla="*/ 0 h 42767"/>
              <a:gd name="csX5" fmla="*/ 2093304 w 2093304"/>
              <a:gd name="csY5" fmla="*/ 42767 h 42767"/>
              <a:gd name="csX6" fmla="*/ 1569977 w 2093304"/>
              <a:gd name="csY6" fmla="*/ 42767 h 42767"/>
              <a:gd name="csX7" fmla="*/ 1088518 w 2093304"/>
              <a:gd name="csY7" fmla="*/ 42767 h 42767"/>
              <a:gd name="csX8" fmla="*/ 607058 w 2093304"/>
              <a:gd name="csY8" fmla="*/ 42767 h 42767"/>
              <a:gd name="csX9" fmla="*/ 0 w 2093304"/>
              <a:gd name="csY9" fmla="*/ 42767 h 42767"/>
              <a:gd name="csX10" fmla="*/ 0 w 2093304"/>
              <a:gd name="csY10" fmla="*/ 0 h 42767"/>
              <a:gd name="csX0" fmla="*/ 0 w 2093304"/>
              <a:gd name="csY0" fmla="*/ 0 h 42767"/>
              <a:gd name="csX1" fmla="*/ 502393 w 2093304"/>
              <a:gd name="csY1" fmla="*/ 0 h 42767"/>
              <a:gd name="csX2" fmla="*/ 962920 w 2093304"/>
              <a:gd name="csY2" fmla="*/ 0 h 42767"/>
              <a:gd name="csX3" fmla="*/ 1528112 w 2093304"/>
              <a:gd name="csY3" fmla="*/ 0 h 42767"/>
              <a:gd name="csX4" fmla="*/ 2093304 w 2093304"/>
              <a:gd name="csY4" fmla="*/ 0 h 42767"/>
              <a:gd name="csX5" fmla="*/ 2093304 w 2093304"/>
              <a:gd name="csY5" fmla="*/ 42767 h 42767"/>
              <a:gd name="csX6" fmla="*/ 1611844 w 2093304"/>
              <a:gd name="csY6" fmla="*/ 42767 h 42767"/>
              <a:gd name="csX7" fmla="*/ 1130383 w 2093304"/>
              <a:gd name="csY7" fmla="*/ 42767 h 42767"/>
              <a:gd name="csX8" fmla="*/ 565191 w 2093304"/>
              <a:gd name="csY8" fmla="*/ 42767 h 42767"/>
              <a:gd name="csX9" fmla="*/ 0 w 2093304"/>
              <a:gd name="csY9" fmla="*/ 42767 h 42767"/>
              <a:gd name="csX10" fmla="*/ 0 w 2093304"/>
              <a:gd name="csY10" fmla="*/ 0 h 427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093304" h="42767" fill="none" extrusionOk="0">
                <a:moveTo>
                  <a:pt x="0" y="0"/>
                </a:moveTo>
                <a:cubicBezTo>
                  <a:pt x="243305" y="22891"/>
                  <a:pt x="301508" y="10058"/>
                  <a:pt x="502393" y="0"/>
                </a:cubicBezTo>
                <a:cubicBezTo>
                  <a:pt x="727977" y="-20677"/>
                  <a:pt x="913461" y="1673"/>
                  <a:pt x="1025718" y="0"/>
                </a:cubicBezTo>
                <a:cubicBezTo>
                  <a:pt x="1119440" y="-9380"/>
                  <a:pt x="1357384" y="8357"/>
                  <a:pt x="1549044" y="0"/>
                </a:cubicBezTo>
                <a:cubicBezTo>
                  <a:pt x="1701714" y="-18319"/>
                  <a:pt x="1874397" y="-28555"/>
                  <a:pt x="2093304" y="0"/>
                </a:cubicBezTo>
                <a:cubicBezTo>
                  <a:pt x="2093475" y="8509"/>
                  <a:pt x="2091872" y="32829"/>
                  <a:pt x="2093304" y="42767"/>
                </a:cubicBezTo>
                <a:cubicBezTo>
                  <a:pt x="1846531" y="64978"/>
                  <a:pt x="1823023" y="65220"/>
                  <a:pt x="1569977" y="42767"/>
                </a:cubicBezTo>
                <a:cubicBezTo>
                  <a:pt x="1323400" y="27741"/>
                  <a:pt x="1249160" y="42957"/>
                  <a:pt x="1088518" y="42767"/>
                </a:cubicBezTo>
                <a:cubicBezTo>
                  <a:pt x="940853" y="37987"/>
                  <a:pt x="802108" y="63780"/>
                  <a:pt x="607058" y="42767"/>
                </a:cubicBezTo>
                <a:cubicBezTo>
                  <a:pt x="404608" y="37096"/>
                  <a:pt x="146634" y="77634"/>
                  <a:pt x="0" y="42767"/>
                </a:cubicBezTo>
                <a:cubicBezTo>
                  <a:pt x="584" y="25067"/>
                  <a:pt x="-1573" y="18019"/>
                  <a:pt x="0" y="0"/>
                </a:cubicBezTo>
                <a:close/>
              </a:path>
              <a:path w="2093304" h="42767" stroke="0" extrusionOk="0">
                <a:moveTo>
                  <a:pt x="0" y="0"/>
                </a:moveTo>
                <a:cubicBezTo>
                  <a:pt x="252645" y="-1340"/>
                  <a:pt x="292777" y="16547"/>
                  <a:pt x="502393" y="0"/>
                </a:cubicBezTo>
                <a:cubicBezTo>
                  <a:pt x="705575" y="-407"/>
                  <a:pt x="758512" y="-12643"/>
                  <a:pt x="962920" y="0"/>
                </a:cubicBezTo>
                <a:cubicBezTo>
                  <a:pt x="1187099" y="11240"/>
                  <a:pt x="1385675" y="-28960"/>
                  <a:pt x="1528112" y="0"/>
                </a:cubicBezTo>
                <a:cubicBezTo>
                  <a:pt x="1708531" y="36428"/>
                  <a:pt x="1858601" y="22145"/>
                  <a:pt x="2093304" y="0"/>
                </a:cubicBezTo>
                <a:cubicBezTo>
                  <a:pt x="2092493" y="12678"/>
                  <a:pt x="2094941" y="30245"/>
                  <a:pt x="2093304" y="42767"/>
                </a:cubicBezTo>
                <a:cubicBezTo>
                  <a:pt x="1958675" y="52056"/>
                  <a:pt x="1846507" y="28674"/>
                  <a:pt x="1611844" y="42767"/>
                </a:cubicBezTo>
                <a:cubicBezTo>
                  <a:pt x="1384524" y="31876"/>
                  <a:pt x="1325960" y="32371"/>
                  <a:pt x="1130383" y="42767"/>
                </a:cubicBezTo>
                <a:cubicBezTo>
                  <a:pt x="929554" y="54886"/>
                  <a:pt x="818207" y="68717"/>
                  <a:pt x="565191" y="42767"/>
                </a:cubicBezTo>
                <a:cubicBezTo>
                  <a:pt x="324109" y="20338"/>
                  <a:pt x="267841" y="67819"/>
                  <a:pt x="0" y="42767"/>
                </a:cubicBezTo>
                <a:cubicBezTo>
                  <a:pt x="2147" y="28534"/>
                  <a:pt x="-1523" y="17786"/>
                  <a:pt x="0" y="0"/>
                </a:cubicBezTo>
                <a:close/>
              </a:path>
              <a:path w="2093304" h="42767" fill="none" stroke="0" extrusionOk="0">
                <a:moveTo>
                  <a:pt x="0" y="0"/>
                </a:moveTo>
                <a:cubicBezTo>
                  <a:pt x="226681" y="5799"/>
                  <a:pt x="288404" y="6590"/>
                  <a:pt x="502393" y="0"/>
                </a:cubicBezTo>
                <a:cubicBezTo>
                  <a:pt x="711463" y="-3020"/>
                  <a:pt x="885714" y="13619"/>
                  <a:pt x="1025718" y="0"/>
                </a:cubicBezTo>
                <a:cubicBezTo>
                  <a:pt x="1123909" y="3236"/>
                  <a:pt x="1364562" y="40931"/>
                  <a:pt x="1549044" y="0"/>
                </a:cubicBezTo>
                <a:cubicBezTo>
                  <a:pt x="1714217" y="-24510"/>
                  <a:pt x="1923839" y="17201"/>
                  <a:pt x="2093304" y="0"/>
                </a:cubicBezTo>
                <a:cubicBezTo>
                  <a:pt x="2094037" y="9103"/>
                  <a:pt x="2093411" y="31023"/>
                  <a:pt x="2093304" y="42767"/>
                </a:cubicBezTo>
                <a:cubicBezTo>
                  <a:pt x="1844734" y="57597"/>
                  <a:pt x="1812850" y="63722"/>
                  <a:pt x="1569977" y="42767"/>
                </a:cubicBezTo>
                <a:cubicBezTo>
                  <a:pt x="1321312" y="4264"/>
                  <a:pt x="1231146" y="55164"/>
                  <a:pt x="1088518" y="42767"/>
                </a:cubicBezTo>
                <a:cubicBezTo>
                  <a:pt x="965839" y="45262"/>
                  <a:pt x="843687" y="69443"/>
                  <a:pt x="607058" y="42767"/>
                </a:cubicBezTo>
                <a:cubicBezTo>
                  <a:pt x="379746" y="19708"/>
                  <a:pt x="185163" y="73108"/>
                  <a:pt x="0" y="42767"/>
                </a:cubicBezTo>
                <a:cubicBezTo>
                  <a:pt x="1415" y="29078"/>
                  <a:pt x="-1023" y="18883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387019"/>
                      <a:gd name="connsiteY0" fmla="*/ 0 h 48768"/>
                      <a:gd name="connsiteX1" fmla="*/ 572885 w 2387019"/>
                      <a:gd name="connsiteY1" fmla="*/ 0 h 48768"/>
                      <a:gd name="connsiteX2" fmla="*/ 1169639 w 2387019"/>
                      <a:gd name="connsiteY2" fmla="*/ 0 h 48768"/>
                      <a:gd name="connsiteX3" fmla="*/ 1766394 w 2387019"/>
                      <a:gd name="connsiteY3" fmla="*/ 0 h 48768"/>
                      <a:gd name="connsiteX4" fmla="*/ 2387019 w 2387019"/>
                      <a:gd name="connsiteY4" fmla="*/ 0 h 48768"/>
                      <a:gd name="connsiteX5" fmla="*/ 2387019 w 2387019"/>
                      <a:gd name="connsiteY5" fmla="*/ 48768 h 48768"/>
                      <a:gd name="connsiteX6" fmla="*/ 1790264 w 2387019"/>
                      <a:gd name="connsiteY6" fmla="*/ 48768 h 48768"/>
                      <a:gd name="connsiteX7" fmla="*/ 1241250 w 2387019"/>
                      <a:gd name="connsiteY7" fmla="*/ 48768 h 48768"/>
                      <a:gd name="connsiteX8" fmla="*/ 692236 w 2387019"/>
                      <a:gd name="connsiteY8" fmla="*/ 48768 h 48768"/>
                      <a:gd name="connsiteX9" fmla="*/ 0 w 2387019"/>
                      <a:gd name="connsiteY9" fmla="*/ 48768 h 48768"/>
                      <a:gd name="connsiteX10" fmla="*/ 0 w 2387019"/>
                      <a:gd name="connsiteY10" fmla="*/ 0 h 487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387019" h="48768" fill="none" extrusionOk="0">
                        <a:moveTo>
                          <a:pt x="0" y="0"/>
                        </a:moveTo>
                        <a:cubicBezTo>
                          <a:pt x="269002" y="13099"/>
                          <a:pt x="337839" y="4150"/>
                          <a:pt x="572885" y="0"/>
                        </a:cubicBezTo>
                        <a:cubicBezTo>
                          <a:pt x="807932" y="-4150"/>
                          <a:pt x="1038930" y="14610"/>
                          <a:pt x="1169639" y="0"/>
                        </a:cubicBezTo>
                        <a:cubicBezTo>
                          <a:pt x="1300348" y="-14610"/>
                          <a:pt x="1561093" y="18673"/>
                          <a:pt x="1766394" y="0"/>
                        </a:cubicBezTo>
                        <a:cubicBezTo>
                          <a:pt x="1971696" y="-18673"/>
                          <a:pt x="2153568" y="403"/>
                          <a:pt x="2387019" y="0"/>
                        </a:cubicBezTo>
                        <a:cubicBezTo>
                          <a:pt x="2387170" y="10300"/>
                          <a:pt x="2386440" y="36821"/>
                          <a:pt x="2387019" y="48768"/>
                        </a:cubicBezTo>
                        <a:cubicBezTo>
                          <a:pt x="2109796" y="66633"/>
                          <a:pt x="2071318" y="68801"/>
                          <a:pt x="1790264" y="48768"/>
                        </a:cubicBezTo>
                        <a:cubicBezTo>
                          <a:pt x="1509211" y="28735"/>
                          <a:pt x="1406069" y="59877"/>
                          <a:pt x="1241250" y="48768"/>
                        </a:cubicBezTo>
                        <a:cubicBezTo>
                          <a:pt x="1076431" y="37659"/>
                          <a:pt x="931475" y="71833"/>
                          <a:pt x="692236" y="48768"/>
                        </a:cubicBezTo>
                        <a:cubicBezTo>
                          <a:pt x="452997" y="25703"/>
                          <a:pt x="197757" y="72419"/>
                          <a:pt x="0" y="48768"/>
                        </a:cubicBezTo>
                        <a:cubicBezTo>
                          <a:pt x="227" y="31095"/>
                          <a:pt x="-1258" y="20579"/>
                          <a:pt x="0" y="0"/>
                        </a:cubicBezTo>
                        <a:close/>
                      </a:path>
                      <a:path w="2387019" h="48768" stroke="0" extrusionOk="0">
                        <a:moveTo>
                          <a:pt x="0" y="0"/>
                        </a:moveTo>
                        <a:cubicBezTo>
                          <a:pt x="284299" y="-4796"/>
                          <a:pt x="337491" y="7899"/>
                          <a:pt x="572885" y="0"/>
                        </a:cubicBezTo>
                        <a:cubicBezTo>
                          <a:pt x="808280" y="-7899"/>
                          <a:pt x="873489" y="-3075"/>
                          <a:pt x="1098029" y="0"/>
                        </a:cubicBezTo>
                        <a:cubicBezTo>
                          <a:pt x="1322569" y="3075"/>
                          <a:pt x="1581035" y="-13666"/>
                          <a:pt x="1742524" y="0"/>
                        </a:cubicBezTo>
                        <a:cubicBezTo>
                          <a:pt x="1904014" y="13666"/>
                          <a:pt x="2127735" y="23421"/>
                          <a:pt x="2387019" y="0"/>
                        </a:cubicBezTo>
                        <a:cubicBezTo>
                          <a:pt x="2386519" y="13134"/>
                          <a:pt x="2389382" y="36052"/>
                          <a:pt x="2387019" y="48768"/>
                        </a:cubicBezTo>
                        <a:cubicBezTo>
                          <a:pt x="2226413" y="64684"/>
                          <a:pt x="2090639" y="58663"/>
                          <a:pt x="1838005" y="48768"/>
                        </a:cubicBezTo>
                        <a:cubicBezTo>
                          <a:pt x="1585371" y="38873"/>
                          <a:pt x="1508710" y="40157"/>
                          <a:pt x="1288990" y="48768"/>
                        </a:cubicBezTo>
                        <a:cubicBezTo>
                          <a:pt x="1069271" y="57379"/>
                          <a:pt x="930701" y="72102"/>
                          <a:pt x="644495" y="48768"/>
                        </a:cubicBezTo>
                        <a:cubicBezTo>
                          <a:pt x="358290" y="25434"/>
                          <a:pt x="306175" y="74519"/>
                          <a:pt x="0" y="48768"/>
                        </a:cubicBezTo>
                        <a:cubicBezTo>
                          <a:pt x="-44" y="31824"/>
                          <a:pt x="-1536" y="20934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9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BEC9FFA-F9B9-29B5-372A-2AAE30B129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518" y="4650286"/>
            <a:ext cx="1635133" cy="167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4079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SketchyVTI">
  <a:themeElements>
    <a:clrScheme name="AnalogousFromRegularSeedRightStep">
      <a:dk1>
        <a:srgbClr val="000000"/>
      </a:dk1>
      <a:lt1>
        <a:srgbClr val="FFFFFF"/>
      </a:lt1>
      <a:dk2>
        <a:srgbClr val="412F24"/>
      </a:dk2>
      <a:lt2>
        <a:srgbClr val="E2E8E8"/>
      </a:lt2>
      <a:accent1>
        <a:srgbClr val="E72931"/>
      </a:accent1>
      <a:accent2>
        <a:srgbClr val="D55E17"/>
      </a:accent2>
      <a:accent3>
        <a:srgbClr val="C1A022"/>
      </a:accent3>
      <a:accent4>
        <a:srgbClr val="8FB013"/>
      </a:accent4>
      <a:accent5>
        <a:srgbClr val="59B721"/>
      </a:accent5>
      <a:accent6>
        <a:srgbClr val="15BE1C"/>
      </a:accent6>
      <a:hlink>
        <a:srgbClr val="30918D"/>
      </a:hlink>
      <a:folHlink>
        <a:srgbClr val="7F7F7F"/>
      </a:folHlink>
    </a:clrScheme>
    <a:fontScheme name="Custom 2">
      <a:majorFont>
        <a:latin typeface="Modern Love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e1b71be-fafd-4292-9239-be569fc64db9">
      <Terms xmlns="http://schemas.microsoft.com/office/infopath/2007/PartnerControls"/>
    </lcf76f155ced4ddcb4097134ff3c332f>
    <TaxCatchAll xmlns="5ae90994-3965-4407-bb2a-e9f06674e3c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EEB4D8A30195B745AE725B878C138B7A" ma:contentTypeVersion="18" ma:contentTypeDescription="Crie um novo documento." ma:contentTypeScope="" ma:versionID="2488f00c7cdfa95a9b932c48682e771f">
  <xsd:schema xmlns:xsd="http://www.w3.org/2001/XMLSchema" xmlns:xs="http://www.w3.org/2001/XMLSchema" xmlns:p="http://schemas.microsoft.com/office/2006/metadata/properties" xmlns:ns2="6e1b71be-fafd-4292-9239-be569fc64db9" xmlns:ns3="5ae90994-3965-4407-bb2a-e9f06674e3c6" xmlns:ns4="70d39257-6043-4106-89bb-6006a5f0af3e" targetNamespace="http://schemas.microsoft.com/office/2006/metadata/properties" ma:root="true" ma:fieldsID="b390ef550f73c1df78b02bbdd5eb55d8" ns2:_="" ns3:_="" ns4:_="">
    <xsd:import namespace="6e1b71be-fafd-4292-9239-be569fc64db9"/>
    <xsd:import namespace="5ae90994-3965-4407-bb2a-e9f06674e3c6"/>
    <xsd:import namespace="70d39257-6043-4106-89bb-6006a5f0af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4:SharedWithUsers" minOccurs="0"/>
                <xsd:element ref="ns4:SharedWithDetails" minOccurs="0"/>
                <xsd:element ref="ns2:MediaServiceSearchProperties" minOccurs="0"/>
                <xsd:element ref="ns2:MediaServiceObjectDetectorVersion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1b71be-fafd-4292-9239-be569fc64d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Marcações de imagem" ma:readOnly="false" ma:fieldId="{5cf76f15-5ced-4ddc-b409-7134ff3c332f}" ma:taxonomyMulti="true" ma:sspId="8e8593b7-542e-4346-9e98-482410f851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Location" ma:index="25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e90994-3965-4407-bb2a-e9f06674e3c6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c2dd86d1-1821-4322-9fa3-93af2d127d75}" ma:internalName="TaxCatchAll" ma:showField="CatchAllData" ma:web="5ae90994-3965-4407-bb2a-e9f06674e3c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d39257-6043-4106-89bb-6006a5f0af3e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9C30C6F-BB25-40F2-B633-4439C4DE7BCA}">
  <ds:schemaRefs>
    <ds:schemaRef ds:uri="http://schemas.microsoft.com/office/2006/metadata/properties"/>
    <ds:schemaRef ds:uri="http://schemas.microsoft.com/office/infopath/2007/PartnerControls"/>
    <ds:schemaRef ds:uri="6e1b71be-fafd-4292-9239-be569fc64db9"/>
    <ds:schemaRef ds:uri="5ae90994-3965-4407-bb2a-e9f06674e3c6"/>
  </ds:schemaRefs>
</ds:datastoreItem>
</file>

<file path=customXml/itemProps2.xml><?xml version="1.0" encoding="utf-8"?>
<ds:datastoreItem xmlns:ds="http://schemas.openxmlformats.org/officeDocument/2006/customXml" ds:itemID="{223E8CFE-DEF9-409B-8E32-C9F2343008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5CD3C84-E514-4636-8ACF-D544DF81D09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e1b71be-fafd-4292-9239-be569fc64db9"/>
    <ds:schemaRef ds:uri="5ae90994-3965-4407-bb2a-e9f06674e3c6"/>
    <ds:schemaRef ds:uri="70d39257-6043-4106-89bb-6006a5f0af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828</TotalTime>
  <Words>19</Words>
  <Application>Microsoft Office PowerPoint</Application>
  <PresentationFormat>Personalizar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7" baseType="lpstr">
      <vt:lpstr>Arial</vt:lpstr>
      <vt:lpstr>Modern Love</vt:lpstr>
      <vt:lpstr>Palace Script MT</vt:lpstr>
      <vt:lpstr>The Hand</vt:lpstr>
      <vt:lpstr>SketchyVTI</vt:lpstr>
      <vt:lpstr>Livro de Casamentos</vt:lpstr>
      <vt:lpstr>Livro de Casamentos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Livro de Casamento</dc:title>
  <dc:creator>APO - Elen Maria Judith Fontoura de Oliveira</dc:creator>
  <cp:lastModifiedBy>UCB - APL - Isabel Nascimento Lopes</cp:lastModifiedBy>
  <cp:revision>10</cp:revision>
  <cp:lastPrinted>2026-02-25T18:25:59Z</cp:lastPrinted>
  <dcterms:created xsi:type="dcterms:W3CDTF">2020-11-19T13:05:21Z</dcterms:created>
  <dcterms:modified xsi:type="dcterms:W3CDTF">2026-06-02T18:38:53Z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0x010100EEB4D8A30195B745AE725B878C138B7A</vt:lpwstr>
  </property>
  <property fmtid="{D5CDD505-2E9C-101B-9397-08002B2CF9AE}" pid="3" name="MediaServiceImageTags">
    <vt:lpwstr/>
  </property>
</Properties>
</file>